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0"/>
  </p:notesMasterIdLst>
  <p:sldIdLst>
    <p:sldId id="322" r:id="rId2"/>
    <p:sldId id="335" r:id="rId3"/>
    <p:sldId id="346" r:id="rId4"/>
    <p:sldId id="326" r:id="rId5"/>
    <p:sldId id="325" r:id="rId6"/>
    <p:sldId id="343" r:id="rId7"/>
    <p:sldId id="336" r:id="rId8"/>
    <p:sldId id="331" r:id="rId9"/>
    <p:sldId id="344" r:id="rId10"/>
    <p:sldId id="345" r:id="rId11"/>
    <p:sldId id="337" r:id="rId12"/>
    <p:sldId id="340" r:id="rId13"/>
    <p:sldId id="328" r:id="rId14"/>
    <p:sldId id="339" r:id="rId15"/>
    <p:sldId id="341" r:id="rId16"/>
    <p:sldId id="342" r:id="rId17"/>
    <p:sldId id="332" r:id="rId18"/>
    <p:sldId id="293" r:id="rId19"/>
  </p:sldIdLst>
  <p:sldSz cx="9144000" cy="5143500" type="screen16x9"/>
  <p:notesSz cx="7315200" cy="9601200"/>
  <p:embeddedFontLst>
    <p:embeddedFont>
      <p:font typeface="Montserrat" panose="000005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4" autoAdjust="0"/>
    <p:restoredTop sz="73625" autoAdjust="0"/>
  </p:normalViewPr>
  <p:slideViewPr>
    <p:cSldViewPr snapToGrid="0">
      <p:cViewPr varScale="1">
        <p:scale>
          <a:sx n="88" d="100"/>
          <a:sy n="88" d="100"/>
        </p:scale>
        <p:origin x="1020" y="-8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04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7815" indent="0">
              <a:buNone/>
            </a:pPr>
            <a:r>
              <a:rPr lang="en-US" dirty="0" smtClean="0"/>
              <a:t>Comments:</a:t>
            </a:r>
            <a:r>
              <a:rPr lang="en-US" baseline="0" dirty="0" smtClean="0"/>
              <a:t> </a:t>
            </a:r>
            <a:r>
              <a:rPr lang="en-US" dirty="0" smtClean="0"/>
              <a:t>https://docs.google.com/document/d/1N-AO7cwZalFe1jN9ZB7iu-kKGhImA_VzbY67rGY10K0/edit?usp=sharing </a:t>
            </a:r>
          </a:p>
        </p:txBody>
      </p:sp>
    </p:spTree>
    <p:extLst>
      <p:ext uri="{BB962C8B-B14F-4D97-AF65-F5344CB8AC3E}">
        <p14:creationId xmlns:p14="http://schemas.microsoft.com/office/powerpoint/2010/main" val="1698711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BCcampus Open Course Collection</a:t>
            </a:r>
            <a:r>
              <a:rPr lang="en-US" dirty="0" smtClean="0"/>
              <a:t> https://collection.bccampus.ca/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34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37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19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38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 the creation</a:t>
            </a:r>
            <a:r>
              <a:rPr lang="en-US" baseline="0" dirty="0" smtClean="0"/>
              <a:t> of </a:t>
            </a:r>
            <a:r>
              <a:rPr lang="en-US" dirty="0" smtClean="0"/>
              <a:t>records and loaded through the British Columbia Electronic Library Network quarterly. </a:t>
            </a:r>
            <a:br>
              <a:rPr lang="en-US" dirty="0" smtClean="0"/>
            </a:br>
            <a:r>
              <a:rPr lang="en-US" dirty="0" smtClean="0"/>
              <a:t>Cataloguing add a value in field 856 subfield $7  -  code 0  to indicate open access </a:t>
            </a:r>
          </a:p>
          <a:p>
            <a:r>
              <a:rPr lang="en-US" dirty="0" smtClean="0"/>
              <a:t>Continue Discovery Layer –</a:t>
            </a:r>
            <a:r>
              <a:rPr lang="en-US" baseline="0" dirty="0" smtClean="0"/>
              <a:t> Open </a:t>
            </a:r>
            <a:r>
              <a:rPr lang="en-US" dirty="0" smtClean="0"/>
              <a:t>collections in </a:t>
            </a:r>
            <a:r>
              <a:rPr lang="en-US" dirty="0" err="1" smtClean="0"/>
              <a:t>ExLibris</a:t>
            </a:r>
            <a:r>
              <a:rPr lang="en-US" baseline="0" dirty="0" smtClean="0"/>
              <a:t> Summon for BCcampus Open Textbook Collection.</a:t>
            </a:r>
            <a:endParaRPr lang="en-US" dirty="0" smtClean="0"/>
          </a:p>
          <a:p>
            <a:pPr marL="1587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9405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80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58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Survey BC Post-Secondary Librarians on OER involvement, comfort at providing OER Reference service, knowledge on open licenses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742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83949b9e01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6" name="Google Shape;1336;g83949b9e01_0_26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36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Normalize Open Practices into all Library</a:t>
            </a:r>
            <a:r>
              <a:rPr lang="en-US" baseline="0" dirty="0" smtClean="0"/>
              <a:t> instruction.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06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8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7815" indent="0">
              <a:buNone/>
            </a:pPr>
            <a:r>
              <a:rPr lang="en-US" sz="1200" dirty="0"/>
              <a:t>One conclusion in a recent CARL environmental scan of open education service and support in Canada noted,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90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0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14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03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425450" y="1056000"/>
            <a:ext cx="6293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96800" y="3051625"/>
            <a:ext cx="5150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91056" y="3920210"/>
            <a:ext cx="2052698" cy="2052613"/>
            <a:chOff x="3088025" y="3941925"/>
            <a:chExt cx="600450" cy="600425"/>
          </a:xfrm>
        </p:grpSpPr>
        <p:sp>
          <p:nvSpPr>
            <p:cNvPr id="12" name="Google Shape;12;p2"/>
            <p:cNvSpPr/>
            <p:nvPr/>
          </p:nvSpPr>
          <p:spPr>
            <a:xfrm>
              <a:off x="3359125" y="39419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407500" y="39903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7" y="1561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7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455875" y="40387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0"/>
                  </a:moveTo>
                  <a:lnTo>
                    <a:pt x="1" y="383"/>
                  </a:lnTo>
                  <a:lnTo>
                    <a:pt x="399" y="780"/>
                  </a:lnTo>
                  <a:lnTo>
                    <a:pt x="1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7"/>
                  </a:lnTo>
                  <a:lnTo>
                    <a:pt x="1165" y="780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504275" y="4087050"/>
              <a:ext cx="39050" cy="39050"/>
            </a:xfrm>
            <a:custGeom>
              <a:avLst/>
              <a:gdLst/>
              <a:ahLst/>
              <a:cxnLst/>
              <a:rect l="l" t="t" r="r" b="b"/>
              <a:pathLst>
                <a:path w="1562" h="1562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2"/>
                  </a:lnTo>
                  <a:lnTo>
                    <a:pt x="781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1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552675" y="41354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601050" y="41838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7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649450" y="42322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304900" y="3996125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1"/>
                  </a:lnTo>
                  <a:lnTo>
                    <a:pt x="781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353275" y="404452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401675" y="40929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450050" y="41413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498450" y="41897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7" y="779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546850" y="4238050"/>
              <a:ext cx="39000" cy="39050"/>
            </a:xfrm>
            <a:custGeom>
              <a:avLst/>
              <a:gdLst/>
              <a:ahLst/>
              <a:cxnLst/>
              <a:rect l="l" t="t" r="r" b="b"/>
              <a:pathLst>
                <a:path w="1560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5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595200" y="42864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9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8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250675" y="40503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99075" y="40987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2"/>
                  </a:lnTo>
                  <a:lnTo>
                    <a:pt x="780" y="1165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347450" y="41471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7" y="1561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8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395850" y="41955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4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2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44225" y="42439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92600" y="42923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541000" y="43406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196475" y="41045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244825" y="415297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293225" y="42013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341625" y="42497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390000" y="42981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2"/>
                  </a:lnTo>
                  <a:lnTo>
                    <a:pt x="780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438400" y="43465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486775" y="43949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142225" y="41588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79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190625" y="420717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239000" y="42555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287400" y="4303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3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335800" y="43523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6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384150" y="44007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81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432550" y="44491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088025" y="42130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136400" y="42614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1"/>
                  </a:lnTo>
                  <a:lnTo>
                    <a:pt x="1561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184775" y="43098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233175" y="43582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281550" y="44065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329950" y="4454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378325" y="45033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>
            <a:off x="8769625" y="3768025"/>
            <a:ext cx="229075" cy="1063850"/>
            <a:chOff x="6963625" y="2302750"/>
            <a:chExt cx="229075" cy="1063850"/>
          </a:xfrm>
        </p:grpSpPr>
        <p:sp>
          <p:nvSpPr>
            <p:cNvPr id="55" name="Google Shape;55;p2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2"/>
          <p:cNvSpPr/>
          <p:nvPr/>
        </p:nvSpPr>
        <p:spPr>
          <a:xfrm>
            <a:off x="0" y="0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FE524D">
              <a:alpha val="45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191050" y="231175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 preserve="1">
  <p:cSld name="1_Background 1"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68;p3"/>
          <p:cNvSpPr/>
          <p:nvPr userDrawn="1"/>
        </p:nvSpPr>
        <p:spPr>
          <a:xfrm>
            <a:off x="-1734658" y="1547136"/>
            <a:ext cx="2276462" cy="2276462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8" name="Google Shape;798;p21"/>
          <p:cNvGrpSpPr/>
          <p:nvPr/>
        </p:nvGrpSpPr>
        <p:grpSpPr>
          <a:xfrm>
            <a:off x="191056" y="3920210"/>
            <a:ext cx="2052698" cy="2052613"/>
            <a:chOff x="3088025" y="3941925"/>
            <a:chExt cx="600450" cy="600425"/>
          </a:xfrm>
        </p:grpSpPr>
        <p:sp>
          <p:nvSpPr>
            <p:cNvPr id="799" name="Google Shape;799;p21"/>
            <p:cNvSpPr/>
            <p:nvPr/>
          </p:nvSpPr>
          <p:spPr>
            <a:xfrm>
              <a:off x="3359125" y="39419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1"/>
            <p:cNvSpPr/>
            <p:nvPr/>
          </p:nvSpPr>
          <p:spPr>
            <a:xfrm>
              <a:off x="3407500" y="39903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7" y="1561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7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1"/>
            <p:cNvSpPr/>
            <p:nvPr/>
          </p:nvSpPr>
          <p:spPr>
            <a:xfrm>
              <a:off x="3455875" y="40387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0"/>
                  </a:moveTo>
                  <a:lnTo>
                    <a:pt x="1" y="383"/>
                  </a:lnTo>
                  <a:lnTo>
                    <a:pt x="399" y="780"/>
                  </a:lnTo>
                  <a:lnTo>
                    <a:pt x="1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7"/>
                  </a:lnTo>
                  <a:lnTo>
                    <a:pt x="1165" y="780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1"/>
            <p:cNvSpPr/>
            <p:nvPr/>
          </p:nvSpPr>
          <p:spPr>
            <a:xfrm>
              <a:off x="3504275" y="4087050"/>
              <a:ext cx="39050" cy="39050"/>
            </a:xfrm>
            <a:custGeom>
              <a:avLst/>
              <a:gdLst/>
              <a:ahLst/>
              <a:cxnLst/>
              <a:rect l="l" t="t" r="r" b="b"/>
              <a:pathLst>
                <a:path w="1562" h="1562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2"/>
                  </a:lnTo>
                  <a:lnTo>
                    <a:pt x="781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1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1"/>
            <p:cNvSpPr/>
            <p:nvPr/>
          </p:nvSpPr>
          <p:spPr>
            <a:xfrm>
              <a:off x="3552675" y="41354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1"/>
            <p:cNvSpPr/>
            <p:nvPr/>
          </p:nvSpPr>
          <p:spPr>
            <a:xfrm>
              <a:off x="3601050" y="41838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7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1"/>
            <p:cNvSpPr/>
            <p:nvPr/>
          </p:nvSpPr>
          <p:spPr>
            <a:xfrm>
              <a:off x="3649450" y="42322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1"/>
            <p:cNvSpPr/>
            <p:nvPr/>
          </p:nvSpPr>
          <p:spPr>
            <a:xfrm>
              <a:off x="3304900" y="3996125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1"/>
                  </a:lnTo>
                  <a:lnTo>
                    <a:pt x="781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1"/>
            <p:cNvSpPr/>
            <p:nvPr/>
          </p:nvSpPr>
          <p:spPr>
            <a:xfrm>
              <a:off x="3353275" y="404452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1"/>
            <p:cNvSpPr/>
            <p:nvPr/>
          </p:nvSpPr>
          <p:spPr>
            <a:xfrm>
              <a:off x="3401675" y="40929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1"/>
            <p:cNvSpPr/>
            <p:nvPr/>
          </p:nvSpPr>
          <p:spPr>
            <a:xfrm>
              <a:off x="3450050" y="41413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1"/>
            <p:cNvSpPr/>
            <p:nvPr/>
          </p:nvSpPr>
          <p:spPr>
            <a:xfrm>
              <a:off x="3498450" y="41897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7" y="779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1"/>
            <p:cNvSpPr/>
            <p:nvPr/>
          </p:nvSpPr>
          <p:spPr>
            <a:xfrm>
              <a:off x="3546850" y="4238050"/>
              <a:ext cx="39000" cy="39050"/>
            </a:xfrm>
            <a:custGeom>
              <a:avLst/>
              <a:gdLst/>
              <a:ahLst/>
              <a:cxnLst/>
              <a:rect l="l" t="t" r="r" b="b"/>
              <a:pathLst>
                <a:path w="1560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5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1"/>
            <p:cNvSpPr/>
            <p:nvPr/>
          </p:nvSpPr>
          <p:spPr>
            <a:xfrm>
              <a:off x="3595200" y="42864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9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8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1"/>
            <p:cNvSpPr/>
            <p:nvPr/>
          </p:nvSpPr>
          <p:spPr>
            <a:xfrm>
              <a:off x="3250675" y="40503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1"/>
            <p:cNvSpPr/>
            <p:nvPr/>
          </p:nvSpPr>
          <p:spPr>
            <a:xfrm>
              <a:off x="3299075" y="40987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2"/>
                  </a:lnTo>
                  <a:lnTo>
                    <a:pt x="780" y="1165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1"/>
            <p:cNvSpPr/>
            <p:nvPr/>
          </p:nvSpPr>
          <p:spPr>
            <a:xfrm>
              <a:off x="3347450" y="41471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7" y="1561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8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1"/>
            <p:cNvSpPr/>
            <p:nvPr/>
          </p:nvSpPr>
          <p:spPr>
            <a:xfrm>
              <a:off x="3395850" y="41955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4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2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1"/>
            <p:cNvSpPr/>
            <p:nvPr/>
          </p:nvSpPr>
          <p:spPr>
            <a:xfrm>
              <a:off x="3444225" y="42439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1"/>
            <p:cNvSpPr/>
            <p:nvPr/>
          </p:nvSpPr>
          <p:spPr>
            <a:xfrm>
              <a:off x="3492600" y="42923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1"/>
            <p:cNvSpPr/>
            <p:nvPr/>
          </p:nvSpPr>
          <p:spPr>
            <a:xfrm>
              <a:off x="3541000" y="43406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1"/>
            <p:cNvSpPr/>
            <p:nvPr/>
          </p:nvSpPr>
          <p:spPr>
            <a:xfrm>
              <a:off x="3196475" y="41045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1"/>
            <p:cNvSpPr/>
            <p:nvPr/>
          </p:nvSpPr>
          <p:spPr>
            <a:xfrm>
              <a:off x="3244825" y="415297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3293225" y="42013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1"/>
            <p:cNvSpPr/>
            <p:nvPr/>
          </p:nvSpPr>
          <p:spPr>
            <a:xfrm>
              <a:off x="3341625" y="42497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1"/>
            <p:cNvSpPr/>
            <p:nvPr/>
          </p:nvSpPr>
          <p:spPr>
            <a:xfrm>
              <a:off x="3390000" y="42981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2"/>
                  </a:lnTo>
                  <a:lnTo>
                    <a:pt x="780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3438400" y="43465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1"/>
            <p:cNvSpPr/>
            <p:nvPr/>
          </p:nvSpPr>
          <p:spPr>
            <a:xfrm>
              <a:off x="3486775" y="43949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1"/>
            <p:cNvSpPr/>
            <p:nvPr/>
          </p:nvSpPr>
          <p:spPr>
            <a:xfrm>
              <a:off x="3142225" y="41588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79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1"/>
            <p:cNvSpPr/>
            <p:nvPr/>
          </p:nvSpPr>
          <p:spPr>
            <a:xfrm>
              <a:off x="3190625" y="420717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1"/>
            <p:cNvSpPr/>
            <p:nvPr/>
          </p:nvSpPr>
          <p:spPr>
            <a:xfrm>
              <a:off x="3239000" y="42555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1"/>
            <p:cNvSpPr/>
            <p:nvPr/>
          </p:nvSpPr>
          <p:spPr>
            <a:xfrm>
              <a:off x="3287400" y="4303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3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1"/>
            <p:cNvSpPr/>
            <p:nvPr/>
          </p:nvSpPr>
          <p:spPr>
            <a:xfrm>
              <a:off x="3335800" y="43523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6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1"/>
            <p:cNvSpPr/>
            <p:nvPr/>
          </p:nvSpPr>
          <p:spPr>
            <a:xfrm>
              <a:off x="3384150" y="44007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81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1"/>
            <p:cNvSpPr/>
            <p:nvPr/>
          </p:nvSpPr>
          <p:spPr>
            <a:xfrm>
              <a:off x="3432550" y="44491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1"/>
            <p:cNvSpPr/>
            <p:nvPr/>
          </p:nvSpPr>
          <p:spPr>
            <a:xfrm>
              <a:off x="3088025" y="42130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1"/>
            <p:cNvSpPr/>
            <p:nvPr/>
          </p:nvSpPr>
          <p:spPr>
            <a:xfrm>
              <a:off x="3136400" y="42614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1"/>
                  </a:lnTo>
                  <a:lnTo>
                    <a:pt x="1561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1"/>
            <p:cNvSpPr/>
            <p:nvPr/>
          </p:nvSpPr>
          <p:spPr>
            <a:xfrm>
              <a:off x="3184775" y="43098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1"/>
            <p:cNvSpPr/>
            <p:nvPr/>
          </p:nvSpPr>
          <p:spPr>
            <a:xfrm>
              <a:off x="3233175" y="43582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1"/>
            <p:cNvSpPr/>
            <p:nvPr/>
          </p:nvSpPr>
          <p:spPr>
            <a:xfrm>
              <a:off x="3281550" y="44065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1"/>
            <p:cNvSpPr/>
            <p:nvPr/>
          </p:nvSpPr>
          <p:spPr>
            <a:xfrm>
              <a:off x="3329950" y="4454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1"/>
            <p:cNvSpPr/>
            <p:nvPr/>
          </p:nvSpPr>
          <p:spPr>
            <a:xfrm>
              <a:off x="3378325" y="45033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1" name="Google Shape;841;p21"/>
          <p:cNvGrpSpPr/>
          <p:nvPr/>
        </p:nvGrpSpPr>
        <p:grpSpPr>
          <a:xfrm>
            <a:off x="8769625" y="3768025"/>
            <a:ext cx="229075" cy="1063850"/>
            <a:chOff x="6963625" y="2302750"/>
            <a:chExt cx="229075" cy="1063850"/>
          </a:xfrm>
        </p:grpSpPr>
        <p:sp>
          <p:nvSpPr>
            <p:cNvPr id="842" name="Google Shape;842;p21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1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1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1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1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1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1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1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1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1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2" name="Google Shape;852;p21"/>
          <p:cNvSpPr/>
          <p:nvPr/>
        </p:nvSpPr>
        <p:spPr>
          <a:xfrm>
            <a:off x="0" y="0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FE524D">
              <a:alpha val="45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21"/>
          <p:cNvSpPr/>
          <p:nvPr/>
        </p:nvSpPr>
        <p:spPr>
          <a:xfrm>
            <a:off x="191050" y="231175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4762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1_Title only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68;p3"/>
          <p:cNvSpPr/>
          <p:nvPr userDrawn="1"/>
        </p:nvSpPr>
        <p:spPr>
          <a:xfrm>
            <a:off x="-370650" y="-648496"/>
            <a:ext cx="2276462" cy="2276462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6"/>
          <p:cNvSpPr txBox="1">
            <a:spLocks noGrp="1"/>
          </p:cNvSpPr>
          <p:nvPr>
            <p:ph type="title"/>
          </p:nvPr>
        </p:nvSpPr>
        <p:spPr>
          <a:xfrm rot="-5400000">
            <a:off x="5033475" y="580625"/>
            <a:ext cx="7059600" cy="44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215" name="Google Shape;215;p6"/>
          <p:cNvGrpSpPr/>
          <p:nvPr/>
        </p:nvGrpSpPr>
        <p:grpSpPr>
          <a:xfrm>
            <a:off x="8448738" y="4410575"/>
            <a:ext cx="229075" cy="1063850"/>
            <a:chOff x="6963625" y="2302750"/>
            <a:chExt cx="229075" cy="1063850"/>
          </a:xfrm>
        </p:grpSpPr>
        <p:sp>
          <p:nvSpPr>
            <p:cNvPr id="216" name="Google Shape;216;p6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Google Shape;226;p6"/>
          <p:cNvSpPr/>
          <p:nvPr/>
        </p:nvSpPr>
        <p:spPr>
          <a:xfrm>
            <a:off x="-1063250" y="1042100"/>
            <a:ext cx="1885125" cy="1885125"/>
          </a:xfrm>
          <a:custGeom>
            <a:avLst/>
            <a:gdLst/>
            <a:ahLst/>
            <a:cxnLst/>
            <a:rect l="l" t="t" r="r" b="b"/>
            <a:pathLst>
              <a:path w="75405" h="75405" extrusionOk="0">
                <a:moveTo>
                  <a:pt x="37634" y="0"/>
                </a:moveTo>
                <a:cubicBezTo>
                  <a:pt x="37270" y="0"/>
                  <a:pt x="36976" y="295"/>
                  <a:pt x="36976" y="657"/>
                </a:cubicBezTo>
                <a:cubicBezTo>
                  <a:pt x="36976" y="1021"/>
                  <a:pt x="37270" y="1315"/>
                  <a:pt x="37634" y="1315"/>
                </a:cubicBezTo>
                <a:lnTo>
                  <a:pt x="37702" y="1315"/>
                </a:lnTo>
                <a:cubicBezTo>
                  <a:pt x="38544" y="1315"/>
                  <a:pt x="39394" y="1345"/>
                  <a:pt x="40230" y="1401"/>
                </a:cubicBezTo>
                <a:cubicBezTo>
                  <a:pt x="40245" y="1403"/>
                  <a:pt x="40260" y="1403"/>
                  <a:pt x="40276" y="1403"/>
                </a:cubicBezTo>
                <a:cubicBezTo>
                  <a:pt x="40629" y="1401"/>
                  <a:pt x="40919" y="1121"/>
                  <a:pt x="40931" y="767"/>
                </a:cubicBezTo>
                <a:cubicBezTo>
                  <a:pt x="40942" y="415"/>
                  <a:pt x="40672" y="114"/>
                  <a:pt x="40320" y="90"/>
                </a:cubicBezTo>
                <a:cubicBezTo>
                  <a:pt x="39454" y="30"/>
                  <a:pt x="38574" y="0"/>
                  <a:pt x="37702" y="0"/>
                </a:cubicBezTo>
                <a:close/>
                <a:moveTo>
                  <a:pt x="34992" y="98"/>
                </a:moveTo>
                <a:cubicBezTo>
                  <a:pt x="34976" y="98"/>
                  <a:pt x="34960" y="99"/>
                  <a:pt x="34943" y="100"/>
                </a:cubicBezTo>
                <a:cubicBezTo>
                  <a:pt x="34052" y="164"/>
                  <a:pt x="33152" y="262"/>
                  <a:pt x="32269" y="389"/>
                </a:cubicBezTo>
                <a:cubicBezTo>
                  <a:pt x="31928" y="438"/>
                  <a:pt x="31682" y="742"/>
                  <a:pt x="31706" y="1086"/>
                </a:cubicBezTo>
                <a:cubicBezTo>
                  <a:pt x="31730" y="1430"/>
                  <a:pt x="32018" y="1697"/>
                  <a:pt x="32362" y="1697"/>
                </a:cubicBezTo>
                <a:cubicBezTo>
                  <a:pt x="32393" y="1697"/>
                  <a:pt x="32426" y="1695"/>
                  <a:pt x="32457" y="1691"/>
                </a:cubicBezTo>
                <a:cubicBezTo>
                  <a:pt x="33309" y="1568"/>
                  <a:pt x="34177" y="1473"/>
                  <a:pt x="35039" y="1411"/>
                </a:cubicBezTo>
                <a:cubicBezTo>
                  <a:pt x="35401" y="1385"/>
                  <a:pt x="35673" y="1070"/>
                  <a:pt x="35647" y="707"/>
                </a:cubicBezTo>
                <a:cubicBezTo>
                  <a:pt x="35622" y="362"/>
                  <a:pt x="35334" y="98"/>
                  <a:pt x="34992" y="98"/>
                </a:cubicBezTo>
                <a:close/>
                <a:moveTo>
                  <a:pt x="42905" y="362"/>
                </a:moveTo>
                <a:cubicBezTo>
                  <a:pt x="42581" y="362"/>
                  <a:pt x="42299" y="599"/>
                  <a:pt x="42253" y="928"/>
                </a:cubicBezTo>
                <a:cubicBezTo>
                  <a:pt x="42202" y="1288"/>
                  <a:pt x="42453" y="1621"/>
                  <a:pt x="42813" y="1671"/>
                </a:cubicBezTo>
                <a:cubicBezTo>
                  <a:pt x="43667" y="1792"/>
                  <a:pt x="44528" y="1943"/>
                  <a:pt x="45370" y="2124"/>
                </a:cubicBezTo>
                <a:cubicBezTo>
                  <a:pt x="45415" y="2134"/>
                  <a:pt x="45462" y="2139"/>
                  <a:pt x="45508" y="2139"/>
                </a:cubicBezTo>
                <a:cubicBezTo>
                  <a:pt x="45844" y="2137"/>
                  <a:pt x="46126" y="1884"/>
                  <a:pt x="46161" y="1550"/>
                </a:cubicBezTo>
                <a:cubicBezTo>
                  <a:pt x="46195" y="1215"/>
                  <a:pt x="45974" y="908"/>
                  <a:pt x="45646" y="838"/>
                </a:cubicBezTo>
                <a:cubicBezTo>
                  <a:pt x="44773" y="651"/>
                  <a:pt x="43882" y="493"/>
                  <a:pt x="42996" y="368"/>
                </a:cubicBezTo>
                <a:cubicBezTo>
                  <a:pt x="42965" y="364"/>
                  <a:pt x="42935" y="362"/>
                  <a:pt x="42905" y="362"/>
                </a:cubicBezTo>
                <a:close/>
                <a:moveTo>
                  <a:pt x="29768" y="852"/>
                </a:moveTo>
                <a:cubicBezTo>
                  <a:pt x="29720" y="852"/>
                  <a:pt x="29671" y="857"/>
                  <a:pt x="29622" y="868"/>
                </a:cubicBezTo>
                <a:cubicBezTo>
                  <a:pt x="28747" y="1059"/>
                  <a:pt x="27870" y="1284"/>
                  <a:pt x="27016" y="1537"/>
                </a:cubicBezTo>
                <a:cubicBezTo>
                  <a:pt x="26701" y="1629"/>
                  <a:pt x="26502" y="1937"/>
                  <a:pt x="26549" y="2262"/>
                </a:cubicBezTo>
                <a:cubicBezTo>
                  <a:pt x="26595" y="2585"/>
                  <a:pt x="26874" y="2825"/>
                  <a:pt x="27201" y="2825"/>
                </a:cubicBezTo>
                <a:cubicBezTo>
                  <a:pt x="27264" y="2825"/>
                  <a:pt x="27327" y="2816"/>
                  <a:pt x="27387" y="2797"/>
                </a:cubicBezTo>
                <a:cubicBezTo>
                  <a:pt x="28213" y="2554"/>
                  <a:pt x="29059" y="2337"/>
                  <a:pt x="29902" y="2153"/>
                </a:cubicBezTo>
                <a:cubicBezTo>
                  <a:pt x="30259" y="2078"/>
                  <a:pt x="30487" y="1725"/>
                  <a:pt x="30408" y="1369"/>
                </a:cubicBezTo>
                <a:cubicBezTo>
                  <a:pt x="30341" y="1061"/>
                  <a:pt x="30070" y="852"/>
                  <a:pt x="29768" y="852"/>
                </a:cubicBezTo>
                <a:close/>
                <a:moveTo>
                  <a:pt x="48088" y="1475"/>
                </a:moveTo>
                <a:cubicBezTo>
                  <a:pt x="47802" y="1475"/>
                  <a:pt x="47541" y="1663"/>
                  <a:pt x="47457" y="1949"/>
                </a:cubicBezTo>
                <a:cubicBezTo>
                  <a:pt x="47357" y="2290"/>
                  <a:pt x="47548" y="2650"/>
                  <a:pt x="47886" y="2758"/>
                </a:cubicBezTo>
                <a:cubicBezTo>
                  <a:pt x="48713" y="2999"/>
                  <a:pt x="49542" y="3274"/>
                  <a:pt x="50352" y="3573"/>
                </a:cubicBezTo>
                <a:cubicBezTo>
                  <a:pt x="50425" y="3601"/>
                  <a:pt x="50502" y="3614"/>
                  <a:pt x="50581" y="3615"/>
                </a:cubicBezTo>
                <a:cubicBezTo>
                  <a:pt x="50582" y="3615"/>
                  <a:pt x="50583" y="3615"/>
                  <a:pt x="50583" y="3615"/>
                </a:cubicBezTo>
                <a:cubicBezTo>
                  <a:pt x="50901" y="3615"/>
                  <a:pt x="51173" y="3387"/>
                  <a:pt x="51230" y="3074"/>
                </a:cubicBezTo>
                <a:cubicBezTo>
                  <a:pt x="51285" y="2760"/>
                  <a:pt x="51109" y="2451"/>
                  <a:pt x="50809" y="2340"/>
                </a:cubicBezTo>
                <a:cubicBezTo>
                  <a:pt x="49970" y="2030"/>
                  <a:pt x="49111" y="1746"/>
                  <a:pt x="48254" y="1497"/>
                </a:cubicBezTo>
                <a:cubicBezTo>
                  <a:pt x="48199" y="1482"/>
                  <a:pt x="48143" y="1475"/>
                  <a:pt x="48088" y="1475"/>
                </a:cubicBezTo>
                <a:close/>
                <a:moveTo>
                  <a:pt x="24687" y="2351"/>
                </a:moveTo>
                <a:cubicBezTo>
                  <a:pt x="24612" y="2351"/>
                  <a:pt x="24537" y="2363"/>
                  <a:pt x="24462" y="2390"/>
                </a:cubicBezTo>
                <a:cubicBezTo>
                  <a:pt x="23628" y="2704"/>
                  <a:pt x="22793" y="3052"/>
                  <a:pt x="21983" y="3424"/>
                </a:cubicBezTo>
                <a:cubicBezTo>
                  <a:pt x="21701" y="3553"/>
                  <a:pt x="21548" y="3860"/>
                  <a:pt x="21614" y="4162"/>
                </a:cubicBezTo>
                <a:cubicBezTo>
                  <a:pt x="21681" y="4464"/>
                  <a:pt x="21948" y="4679"/>
                  <a:pt x="22257" y="4679"/>
                </a:cubicBezTo>
                <a:cubicBezTo>
                  <a:pt x="22352" y="4679"/>
                  <a:pt x="22445" y="4658"/>
                  <a:pt x="22530" y="4620"/>
                </a:cubicBezTo>
                <a:cubicBezTo>
                  <a:pt x="23313" y="4259"/>
                  <a:pt x="24119" y="3924"/>
                  <a:pt x="24925" y="3622"/>
                </a:cubicBezTo>
                <a:cubicBezTo>
                  <a:pt x="25261" y="3492"/>
                  <a:pt x="25430" y="3115"/>
                  <a:pt x="25304" y="2777"/>
                </a:cubicBezTo>
                <a:cubicBezTo>
                  <a:pt x="25204" y="2514"/>
                  <a:pt x="24954" y="2351"/>
                  <a:pt x="24687" y="2351"/>
                </a:cubicBezTo>
                <a:close/>
                <a:moveTo>
                  <a:pt x="53027" y="3309"/>
                </a:moveTo>
                <a:cubicBezTo>
                  <a:pt x="52778" y="3309"/>
                  <a:pt x="52538" y="3452"/>
                  <a:pt x="52428" y="3694"/>
                </a:cubicBezTo>
                <a:cubicBezTo>
                  <a:pt x="52278" y="4024"/>
                  <a:pt x="52425" y="4414"/>
                  <a:pt x="52755" y="4564"/>
                </a:cubicBezTo>
                <a:cubicBezTo>
                  <a:pt x="53539" y="4921"/>
                  <a:pt x="54322" y="5311"/>
                  <a:pt x="55080" y="5725"/>
                </a:cubicBezTo>
                <a:cubicBezTo>
                  <a:pt x="55176" y="5778"/>
                  <a:pt x="55285" y="5805"/>
                  <a:pt x="55395" y="5805"/>
                </a:cubicBezTo>
                <a:cubicBezTo>
                  <a:pt x="55695" y="5805"/>
                  <a:pt x="55958" y="5601"/>
                  <a:pt x="56032" y="5310"/>
                </a:cubicBezTo>
                <a:cubicBezTo>
                  <a:pt x="56106" y="5019"/>
                  <a:pt x="55973" y="4714"/>
                  <a:pt x="55708" y="4570"/>
                </a:cubicBezTo>
                <a:cubicBezTo>
                  <a:pt x="54922" y="4142"/>
                  <a:pt x="54112" y="3737"/>
                  <a:pt x="53299" y="3368"/>
                </a:cubicBezTo>
                <a:cubicBezTo>
                  <a:pt x="53211" y="3328"/>
                  <a:pt x="53118" y="3309"/>
                  <a:pt x="53027" y="3309"/>
                </a:cubicBezTo>
                <a:close/>
                <a:moveTo>
                  <a:pt x="19896" y="4552"/>
                </a:moveTo>
                <a:cubicBezTo>
                  <a:pt x="19790" y="4552"/>
                  <a:pt x="19681" y="4578"/>
                  <a:pt x="19581" y="4633"/>
                </a:cubicBezTo>
                <a:cubicBezTo>
                  <a:pt x="18800" y="5063"/>
                  <a:pt x="18023" y="5526"/>
                  <a:pt x="17272" y="6011"/>
                </a:cubicBezTo>
                <a:cubicBezTo>
                  <a:pt x="17027" y="6169"/>
                  <a:pt x="16916" y="6470"/>
                  <a:pt x="16998" y="6749"/>
                </a:cubicBezTo>
                <a:cubicBezTo>
                  <a:pt x="17080" y="7029"/>
                  <a:pt x="17337" y="7220"/>
                  <a:pt x="17629" y="7221"/>
                </a:cubicBezTo>
                <a:cubicBezTo>
                  <a:pt x="17755" y="7221"/>
                  <a:pt x="17880" y="7185"/>
                  <a:pt x="17986" y="7116"/>
                </a:cubicBezTo>
                <a:cubicBezTo>
                  <a:pt x="18710" y="6648"/>
                  <a:pt x="19459" y="6200"/>
                  <a:pt x="20214" y="5786"/>
                </a:cubicBezTo>
                <a:cubicBezTo>
                  <a:pt x="20532" y="5612"/>
                  <a:pt x="20649" y="5212"/>
                  <a:pt x="20474" y="4893"/>
                </a:cubicBezTo>
                <a:cubicBezTo>
                  <a:pt x="20354" y="4675"/>
                  <a:pt x="20129" y="4552"/>
                  <a:pt x="19896" y="4552"/>
                </a:cubicBezTo>
                <a:close/>
                <a:moveTo>
                  <a:pt x="57672" y="5837"/>
                </a:moveTo>
                <a:cubicBezTo>
                  <a:pt x="57456" y="5837"/>
                  <a:pt x="57244" y="5944"/>
                  <a:pt x="57119" y="6139"/>
                </a:cubicBezTo>
                <a:cubicBezTo>
                  <a:pt x="56922" y="6445"/>
                  <a:pt x="57011" y="6852"/>
                  <a:pt x="57316" y="7049"/>
                </a:cubicBezTo>
                <a:cubicBezTo>
                  <a:pt x="58043" y="7514"/>
                  <a:pt x="58761" y="8012"/>
                  <a:pt x="59452" y="8529"/>
                </a:cubicBezTo>
                <a:cubicBezTo>
                  <a:pt x="59564" y="8612"/>
                  <a:pt x="59701" y="8658"/>
                  <a:pt x="59841" y="8658"/>
                </a:cubicBezTo>
                <a:cubicBezTo>
                  <a:pt x="59842" y="8658"/>
                  <a:pt x="59844" y="8658"/>
                  <a:pt x="59846" y="8658"/>
                </a:cubicBezTo>
                <a:lnTo>
                  <a:pt x="59846" y="8659"/>
                </a:lnTo>
                <a:cubicBezTo>
                  <a:pt x="60129" y="8659"/>
                  <a:pt x="60381" y="8478"/>
                  <a:pt x="60470" y="8209"/>
                </a:cubicBezTo>
                <a:cubicBezTo>
                  <a:pt x="60560" y="7940"/>
                  <a:pt x="60466" y="7644"/>
                  <a:pt x="60240" y="7474"/>
                </a:cubicBezTo>
                <a:cubicBezTo>
                  <a:pt x="59524" y="6940"/>
                  <a:pt x="58779" y="6424"/>
                  <a:pt x="58028" y="5942"/>
                </a:cubicBezTo>
                <a:cubicBezTo>
                  <a:pt x="57917" y="5871"/>
                  <a:pt x="57794" y="5837"/>
                  <a:pt x="57672" y="5837"/>
                </a:cubicBezTo>
                <a:close/>
                <a:moveTo>
                  <a:pt x="15473" y="7408"/>
                </a:moveTo>
                <a:cubicBezTo>
                  <a:pt x="15330" y="7408"/>
                  <a:pt x="15187" y="7454"/>
                  <a:pt x="15066" y="7550"/>
                </a:cubicBezTo>
                <a:cubicBezTo>
                  <a:pt x="14352" y="8086"/>
                  <a:pt x="13648" y="8655"/>
                  <a:pt x="12974" y="9242"/>
                </a:cubicBezTo>
                <a:cubicBezTo>
                  <a:pt x="12767" y="9422"/>
                  <a:pt x="12694" y="9711"/>
                  <a:pt x="12790" y="9969"/>
                </a:cubicBezTo>
                <a:cubicBezTo>
                  <a:pt x="12886" y="10226"/>
                  <a:pt x="13131" y="10395"/>
                  <a:pt x="13406" y="10395"/>
                </a:cubicBezTo>
                <a:cubicBezTo>
                  <a:pt x="13564" y="10395"/>
                  <a:pt x="13717" y="10339"/>
                  <a:pt x="13837" y="10235"/>
                </a:cubicBezTo>
                <a:cubicBezTo>
                  <a:pt x="14487" y="9668"/>
                  <a:pt x="15167" y="9118"/>
                  <a:pt x="15855" y="8601"/>
                </a:cubicBezTo>
                <a:cubicBezTo>
                  <a:pt x="16156" y="8387"/>
                  <a:pt x="16221" y="7966"/>
                  <a:pt x="15998" y="7670"/>
                </a:cubicBezTo>
                <a:cubicBezTo>
                  <a:pt x="15869" y="7498"/>
                  <a:pt x="15672" y="7408"/>
                  <a:pt x="15473" y="7408"/>
                </a:cubicBezTo>
                <a:close/>
                <a:moveTo>
                  <a:pt x="61907" y="9000"/>
                </a:moveTo>
                <a:cubicBezTo>
                  <a:pt x="61722" y="9000"/>
                  <a:pt x="61539" y="9077"/>
                  <a:pt x="61409" y="9228"/>
                </a:cubicBezTo>
                <a:cubicBezTo>
                  <a:pt x="61172" y="9503"/>
                  <a:pt x="61203" y="9919"/>
                  <a:pt x="61478" y="10156"/>
                </a:cubicBezTo>
                <a:cubicBezTo>
                  <a:pt x="62129" y="10719"/>
                  <a:pt x="62770" y="11313"/>
                  <a:pt x="63382" y="11923"/>
                </a:cubicBezTo>
                <a:cubicBezTo>
                  <a:pt x="63505" y="12045"/>
                  <a:pt x="63671" y="12115"/>
                  <a:pt x="63846" y="12115"/>
                </a:cubicBezTo>
                <a:lnTo>
                  <a:pt x="63846" y="12114"/>
                </a:lnTo>
                <a:cubicBezTo>
                  <a:pt x="64112" y="12114"/>
                  <a:pt x="64351" y="11953"/>
                  <a:pt x="64453" y="11707"/>
                </a:cubicBezTo>
                <a:cubicBezTo>
                  <a:pt x="64554" y="11461"/>
                  <a:pt x="64497" y="11178"/>
                  <a:pt x="64309" y="10990"/>
                </a:cubicBezTo>
                <a:cubicBezTo>
                  <a:pt x="63675" y="10359"/>
                  <a:pt x="63012" y="9742"/>
                  <a:pt x="62337" y="9160"/>
                </a:cubicBezTo>
                <a:cubicBezTo>
                  <a:pt x="62212" y="9053"/>
                  <a:pt x="62059" y="9000"/>
                  <a:pt x="61907" y="9000"/>
                </a:cubicBezTo>
                <a:close/>
                <a:moveTo>
                  <a:pt x="11466" y="10893"/>
                </a:moveTo>
                <a:cubicBezTo>
                  <a:pt x="11301" y="10893"/>
                  <a:pt x="11136" y="10955"/>
                  <a:pt x="11008" y="11078"/>
                </a:cubicBezTo>
                <a:cubicBezTo>
                  <a:pt x="10377" y="11711"/>
                  <a:pt x="9760" y="12374"/>
                  <a:pt x="9176" y="13049"/>
                </a:cubicBezTo>
                <a:cubicBezTo>
                  <a:pt x="9009" y="13245"/>
                  <a:pt x="8969" y="13519"/>
                  <a:pt x="9076" y="13753"/>
                </a:cubicBezTo>
                <a:cubicBezTo>
                  <a:pt x="9183" y="13987"/>
                  <a:pt x="9417" y="14137"/>
                  <a:pt x="9674" y="14138"/>
                </a:cubicBezTo>
                <a:cubicBezTo>
                  <a:pt x="9864" y="14138"/>
                  <a:pt x="10046" y="14055"/>
                  <a:pt x="10171" y="13910"/>
                </a:cubicBezTo>
                <a:cubicBezTo>
                  <a:pt x="10735" y="13258"/>
                  <a:pt x="11329" y="12618"/>
                  <a:pt x="11939" y="12007"/>
                </a:cubicBezTo>
                <a:cubicBezTo>
                  <a:pt x="12188" y="11748"/>
                  <a:pt x="12184" y="11338"/>
                  <a:pt x="11930" y="11085"/>
                </a:cubicBezTo>
                <a:cubicBezTo>
                  <a:pt x="11802" y="10957"/>
                  <a:pt x="11634" y="10893"/>
                  <a:pt x="11466" y="10893"/>
                </a:cubicBezTo>
                <a:close/>
                <a:moveTo>
                  <a:pt x="65651" y="12730"/>
                </a:moveTo>
                <a:cubicBezTo>
                  <a:pt x="65498" y="12730"/>
                  <a:pt x="65344" y="12783"/>
                  <a:pt x="65219" y="12892"/>
                </a:cubicBezTo>
                <a:cubicBezTo>
                  <a:pt x="64945" y="13130"/>
                  <a:pt x="64916" y="13545"/>
                  <a:pt x="65155" y="13820"/>
                </a:cubicBezTo>
                <a:cubicBezTo>
                  <a:pt x="65721" y="14470"/>
                  <a:pt x="66271" y="15148"/>
                  <a:pt x="66790" y="15838"/>
                </a:cubicBezTo>
                <a:cubicBezTo>
                  <a:pt x="66914" y="16003"/>
                  <a:pt x="67109" y="16099"/>
                  <a:pt x="67315" y="16099"/>
                </a:cubicBezTo>
                <a:lnTo>
                  <a:pt x="67317" y="16099"/>
                </a:lnTo>
                <a:cubicBezTo>
                  <a:pt x="67565" y="16099"/>
                  <a:pt x="67793" y="15958"/>
                  <a:pt x="67904" y="15734"/>
                </a:cubicBezTo>
                <a:cubicBezTo>
                  <a:pt x="68016" y="15512"/>
                  <a:pt x="67991" y="15246"/>
                  <a:pt x="67841" y="15046"/>
                </a:cubicBezTo>
                <a:cubicBezTo>
                  <a:pt x="67303" y="14332"/>
                  <a:pt x="66733" y="13628"/>
                  <a:pt x="66148" y="12956"/>
                </a:cubicBezTo>
                <a:cubicBezTo>
                  <a:pt x="66018" y="12806"/>
                  <a:pt x="65835" y="12730"/>
                  <a:pt x="65651" y="12730"/>
                </a:cubicBezTo>
                <a:close/>
                <a:moveTo>
                  <a:pt x="8017" y="14883"/>
                </a:moveTo>
                <a:cubicBezTo>
                  <a:pt x="7816" y="14883"/>
                  <a:pt x="7619" y="14974"/>
                  <a:pt x="7490" y="15147"/>
                </a:cubicBezTo>
                <a:cubicBezTo>
                  <a:pt x="6954" y="15863"/>
                  <a:pt x="6438" y="16607"/>
                  <a:pt x="5955" y="17360"/>
                </a:cubicBezTo>
                <a:cubicBezTo>
                  <a:pt x="5675" y="17796"/>
                  <a:pt x="5988" y="18371"/>
                  <a:pt x="6508" y="18372"/>
                </a:cubicBezTo>
                <a:cubicBezTo>
                  <a:pt x="6731" y="18372"/>
                  <a:pt x="6941" y="18258"/>
                  <a:pt x="7062" y="18069"/>
                </a:cubicBezTo>
                <a:cubicBezTo>
                  <a:pt x="7527" y="17343"/>
                  <a:pt x="8026" y="16625"/>
                  <a:pt x="8543" y="15935"/>
                </a:cubicBezTo>
                <a:cubicBezTo>
                  <a:pt x="8760" y="15644"/>
                  <a:pt x="8700" y="15232"/>
                  <a:pt x="8410" y="15014"/>
                </a:cubicBezTo>
                <a:cubicBezTo>
                  <a:pt x="8292" y="14926"/>
                  <a:pt x="8154" y="14883"/>
                  <a:pt x="8017" y="14883"/>
                </a:cubicBezTo>
                <a:close/>
                <a:moveTo>
                  <a:pt x="68828" y="16948"/>
                </a:moveTo>
                <a:cubicBezTo>
                  <a:pt x="68705" y="16948"/>
                  <a:pt x="68582" y="16982"/>
                  <a:pt x="68472" y="17054"/>
                </a:cubicBezTo>
                <a:cubicBezTo>
                  <a:pt x="68166" y="17252"/>
                  <a:pt x="68079" y="17660"/>
                  <a:pt x="68278" y="17965"/>
                </a:cubicBezTo>
                <a:cubicBezTo>
                  <a:pt x="68744" y="18688"/>
                  <a:pt x="69192" y="19437"/>
                  <a:pt x="69608" y="20193"/>
                </a:cubicBezTo>
                <a:cubicBezTo>
                  <a:pt x="69723" y="20403"/>
                  <a:pt x="69945" y="20534"/>
                  <a:pt x="70184" y="20534"/>
                </a:cubicBezTo>
                <a:lnTo>
                  <a:pt x="70186" y="20534"/>
                </a:lnTo>
                <a:cubicBezTo>
                  <a:pt x="70686" y="20534"/>
                  <a:pt x="71002" y="19997"/>
                  <a:pt x="70761" y="19559"/>
                </a:cubicBezTo>
                <a:cubicBezTo>
                  <a:pt x="70330" y="18776"/>
                  <a:pt x="69866" y="17999"/>
                  <a:pt x="69382" y="17251"/>
                </a:cubicBezTo>
                <a:cubicBezTo>
                  <a:pt x="69256" y="17055"/>
                  <a:pt x="69044" y="16948"/>
                  <a:pt x="68828" y="16948"/>
                </a:cubicBezTo>
                <a:close/>
                <a:moveTo>
                  <a:pt x="5160" y="19332"/>
                </a:moveTo>
                <a:cubicBezTo>
                  <a:pt x="4927" y="19332"/>
                  <a:pt x="4701" y="19456"/>
                  <a:pt x="4582" y="19674"/>
                </a:cubicBezTo>
                <a:cubicBezTo>
                  <a:pt x="4154" y="20460"/>
                  <a:pt x="3748" y="21271"/>
                  <a:pt x="3378" y="22083"/>
                </a:cubicBezTo>
                <a:cubicBezTo>
                  <a:pt x="3180" y="22519"/>
                  <a:pt x="3498" y="23014"/>
                  <a:pt x="3976" y="23015"/>
                </a:cubicBezTo>
                <a:cubicBezTo>
                  <a:pt x="4234" y="23015"/>
                  <a:pt x="4468" y="22864"/>
                  <a:pt x="4574" y="22629"/>
                </a:cubicBezTo>
                <a:cubicBezTo>
                  <a:pt x="4932" y="21844"/>
                  <a:pt x="5324" y="21062"/>
                  <a:pt x="5737" y="20304"/>
                </a:cubicBezTo>
                <a:cubicBezTo>
                  <a:pt x="5910" y="19986"/>
                  <a:pt x="5793" y="19586"/>
                  <a:pt x="5474" y="19413"/>
                </a:cubicBezTo>
                <a:cubicBezTo>
                  <a:pt x="5374" y="19358"/>
                  <a:pt x="5266" y="19332"/>
                  <a:pt x="5160" y="19332"/>
                </a:cubicBezTo>
                <a:close/>
                <a:moveTo>
                  <a:pt x="71375" y="21582"/>
                </a:moveTo>
                <a:cubicBezTo>
                  <a:pt x="71283" y="21582"/>
                  <a:pt x="71189" y="21601"/>
                  <a:pt x="71100" y="21642"/>
                </a:cubicBezTo>
                <a:cubicBezTo>
                  <a:pt x="70772" y="21793"/>
                  <a:pt x="70628" y="22181"/>
                  <a:pt x="70775" y="22510"/>
                </a:cubicBezTo>
                <a:cubicBezTo>
                  <a:pt x="71137" y="23294"/>
                  <a:pt x="71473" y="24100"/>
                  <a:pt x="71774" y="24904"/>
                </a:cubicBezTo>
                <a:cubicBezTo>
                  <a:pt x="71872" y="25160"/>
                  <a:pt x="72117" y="25329"/>
                  <a:pt x="72391" y="25329"/>
                </a:cubicBezTo>
                <a:cubicBezTo>
                  <a:pt x="72850" y="25328"/>
                  <a:pt x="73167" y="24870"/>
                  <a:pt x="73006" y="24440"/>
                </a:cubicBezTo>
                <a:cubicBezTo>
                  <a:pt x="72692" y="23607"/>
                  <a:pt x="72345" y="22772"/>
                  <a:pt x="71970" y="21960"/>
                </a:cubicBezTo>
                <a:cubicBezTo>
                  <a:pt x="71859" y="21722"/>
                  <a:pt x="71622" y="21582"/>
                  <a:pt x="71375" y="21582"/>
                </a:cubicBezTo>
                <a:close/>
                <a:moveTo>
                  <a:pt x="2971" y="24130"/>
                </a:moveTo>
                <a:cubicBezTo>
                  <a:pt x="2699" y="24130"/>
                  <a:pt x="2444" y="24300"/>
                  <a:pt x="2349" y="24573"/>
                </a:cubicBezTo>
                <a:cubicBezTo>
                  <a:pt x="2039" y="25411"/>
                  <a:pt x="1754" y="26271"/>
                  <a:pt x="1504" y="27129"/>
                </a:cubicBezTo>
                <a:cubicBezTo>
                  <a:pt x="1381" y="27549"/>
                  <a:pt x="1697" y="27969"/>
                  <a:pt x="2135" y="27970"/>
                </a:cubicBezTo>
                <a:cubicBezTo>
                  <a:pt x="2428" y="27969"/>
                  <a:pt x="2684" y="27776"/>
                  <a:pt x="2766" y="27496"/>
                </a:cubicBezTo>
                <a:cubicBezTo>
                  <a:pt x="3007" y="26669"/>
                  <a:pt x="3282" y="25839"/>
                  <a:pt x="3582" y="25031"/>
                </a:cubicBezTo>
                <a:cubicBezTo>
                  <a:pt x="3718" y="24688"/>
                  <a:pt x="3545" y="24300"/>
                  <a:pt x="3199" y="24171"/>
                </a:cubicBezTo>
                <a:cubicBezTo>
                  <a:pt x="3124" y="24143"/>
                  <a:pt x="3047" y="24130"/>
                  <a:pt x="2971" y="24130"/>
                </a:cubicBezTo>
                <a:close/>
                <a:moveTo>
                  <a:pt x="73229" y="26514"/>
                </a:moveTo>
                <a:cubicBezTo>
                  <a:pt x="73167" y="26514"/>
                  <a:pt x="73104" y="26523"/>
                  <a:pt x="73042" y="26541"/>
                </a:cubicBezTo>
                <a:cubicBezTo>
                  <a:pt x="72691" y="26645"/>
                  <a:pt x="72493" y="27016"/>
                  <a:pt x="72600" y="27365"/>
                </a:cubicBezTo>
                <a:cubicBezTo>
                  <a:pt x="72845" y="28194"/>
                  <a:pt x="73062" y="29040"/>
                  <a:pt x="73245" y="29879"/>
                </a:cubicBezTo>
                <a:cubicBezTo>
                  <a:pt x="73312" y="30181"/>
                  <a:pt x="73579" y="30396"/>
                  <a:pt x="73887" y="30397"/>
                </a:cubicBezTo>
                <a:cubicBezTo>
                  <a:pt x="74307" y="30396"/>
                  <a:pt x="74619" y="30009"/>
                  <a:pt x="74530" y="29599"/>
                </a:cubicBezTo>
                <a:cubicBezTo>
                  <a:pt x="74341" y="28728"/>
                  <a:pt x="74114" y="27852"/>
                  <a:pt x="73861" y="26992"/>
                </a:cubicBezTo>
                <a:cubicBezTo>
                  <a:pt x="73779" y="26702"/>
                  <a:pt x="73515" y="26514"/>
                  <a:pt x="73229" y="26514"/>
                </a:cubicBezTo>
                <a:close/>
                <a:moveTo>
                  <a:pt x="1486" y="29218"/>
                </a:moveTo>
                <a:cubicBezTo>
                  <a:pt x="1183" y="29218"/>
                  <a:pt x="910" y="29428"/>
                  <a:pt x="844" y="29737"/>
                </a:cubicBezTo>
                <a:cubicBezTo>
                  <a:pt x="656" y="30609"/>
                  <a:pt x="498" y="31500"/>
                  <a:pt x="373" y="32386"/>
                </a:cubicBezTo>
                <a:cubicBezTo>
                  <a:pt x="317" y="32782"/>
                  <a:pt x="625" y="33135"/>
                  <a:pt x="1024" y="33135"/>
                </a:cubicBezTo>
                <a:cubicBezTo>
                  <a:pt x="1351" y="33135"/>
                  <a:pt x="1629" y="32893"/>
                  <a:pt x="1675" y="32570"/>
                </a:cubicBezTo>
                <a:cubicBezTo>
                  <a:pt x="1796" y="31715"/>
                  <a:pt x="1948" y="30855"/>
                  <a:pt x="2130" y="30014"/>
                </a:cubicBezTo>
                <a:cubicBezTo>
                  <a:pt x="2206" y="29659"/>
                  <a:pt x="1980" y="29309"/>
                  <a:pt x="1625" y="29233"/>
                </a:cubicBezTo>
                <a:cubicBezTo>
                  <a:pt x="1579" y="29223"/>
                  <a:pt x="1532" y="29218"/>
                  <a:pt x="1486" y="29218"/>
                </a:cubicBezTo>
                <a:close/>
                <a:moveTo>
                  <a:pt x="74362" y="31682"/>
                </a:moveTo>
                <a:cubicBezTo>
                  <a:pt x="74331" y="31682"/>
                  <a:pt x="74299" y="31684"/>
                  <a:pt x="74267" y="31688"/>
                </a:cubicBezTo>
                <a:cubicBezTo>
                  <a:pt x="73908" y="31741"/>
                  <a:pt x="73659" y="32074"/>
                  <a:pt x="73711" y="32433"/>
                </a:cubicBezTo>
                <a:cubicBezTo>
                  <a:pt x="73834" y="33283"/>
                  <a:pt x="73928" y="34152"/>
                  <a:pt x="73993" y="35015"/>
                </a:cubicBezTo>
                <a:cubicBezTo>
                  <a:pt x="74017" y="35359"/>
                  <a:pt x="74303" y="35624"/>
                  <a:pt x="74647" y="35625"/>
                </a:cubicBezTo>
                <a:cubicBezTo>
                  <a:pt x="74663" y="35625"/>
                  <a:pt x="74680" y="35624"/>
                  <a:pt x="74695" y="35623"/>
                </a:cubicBezTo>
                <a:cubicBezTo>
                  <a:pt x="75058" y="35597"/>
                  <a:pt x="75331" y="35281"/>
                  <a:pt x="75304" y="34920"/>
                </a:cubicBezTo>
                <a:cubicBezTo>
                  <a:pt x="75237" y="34024"/>
                  <a:pt x="75140" y="33125"/>
                  <a:pt x="75012" y="32245"/>
                </a:cubicBezTo>
                <a:cubicBezTo>
                  <a:pt x="74965" y="31918"/>
                  <a:pt x="74684" y="31682"/>
                  <a:pt x="74362" y="31682"/>
                </a:cubicBezTo>
                <a:close/>
                <a:moveTo>
                  <a:pt x="746" y="34455"/>
                </a:moveTo>
                <a:cubicBezTo>
                  <a:pt x="406" y="34455"/>
                  <a:pt x="119" y="34717"/>
                  <a:pt x="92" y="35062"/>
                </a:cubicBezTo>
                <a:cubicBezTo>
                  <a:pt x="31" y="35934"/>
                  <a:pt x="0" y="36823"/>
                  <a:pt x="0" y="37697"/>
                </a:cubicBezTo>
                <a:lnTo>
                  <a:pt x="0" y="37748"/>
                </a:lnTo>
                <a:cubicBezTo>
                  <a:pt x="0" y="38112"/>
                  <a:pt x="295" y="38405"/>
                  <a:pt x="659" y="38405"/>
                </a:cubicBezTo>
                <a:cubicBezTo>
                  <a:pt x="1021" y="38405"/>
                  <a:pt x="1316" y="38112"/>
                  <a:pt x="1316" y="37748"/>
                </a:cubicBezTo>
                <a:lnTo>
                  <a:pt x="1316" y="37702"/>
                </a:lnTo>
                <a:cubicBezTo>
                  <a:pt x="1316" y="36853"/>
                  <a:pt x="1345" y="35995"/>
                  <a:pt x="1404" y="35152"/>
                </a:cubicBezTo>
                <a:cubicBezTo>
                  <a:pt x="1425" y="34791"/>
                  <a:pt x="1153" y="34481"/>
                  <a:pt x="793" y="34457"/>
                </a:cubicBezTo>
                <a:cubicBezTo>
                  <a:pt x="777" y="34456"/>
                  <a:pt x="761" y="34455"/>
                  <a:pt x="746" y="34455"/>
                </a:cubicBezTo>
                <a:close/>
                <a:moveTo>
                  <a:pt x="74747" y="36952"/>
                </a:moveTo>
                <a:cubicBezTo>
                  <a:pt x="74384" y="36952"/>
                  <a:pt x="74089" y="37246"/>
                  <a:pt x="74089" y="37609"/>
                </a:cubicBezTo>
                <a:lnTo>
                  <a:pt x="74089" y="37703"/>
                </a:lnTo>
                <a:cubicBezTo>
                  <a:pt x="74089" y="38566"/>
                  <a:pt x="74059" y="39439"/>
                  <a:pt x="73998" y="40298"/>
                </a:cubicBezTo>
                <a:cubicBezTo>
                  <a:pt x="73973" y="40660"/>
                  <a:pt x="74245" y="40974"/>
                  <a:pt x="74608" y="41001"/>
                </a:cubicBezTo>
                <a:cubicBezTo>
                  <a:pt x="74624" y="41002"/>
                  <a:pt x="74639" y="41002"/>
                  <a:pt x="74655" y="41002"/>
                </a:cubicBezTo>
                <a:cubicBezTo>
                  <a:pt x="75000" y="41001"/>
                  <a:pt x="75285" y="40735"/>
                  <a:pt x="75311" y="40391"/>
                </a:cubicBezTo>
                <a:cubicBezTo>
                  <a:pt x="75373" y="39501"/>
                  <a:pt x="75405" y="38596"/>
                  <a:pt x="75405" y="37703"/>
                </a:cubicBezTo>
                <a:lnTo>
                  <a:pt x="75405" y="37609"/>
                </a:lnTo>
                <a:cubicBezTo>
                  <a:pt x="75405" y="37246"/>
                  <a:pt x="75110" y="36952"/>
                  <a:pt x="74747" y="36952"/>
                </a:cubicBezTo>
                <a:close/>
                <a:moveTo>
                  <a:pt x="754" y="39733"/>
                </a:moveTo>
                <a:cubicBezTo>
                  <a:pt x="739" y="39733"/>
                  <a:pt x="723" y="39734"/>
                  <a:pt x="707" y="39735"/>
                </a:cubicBezTo>
                <a:cubicBezTo>
                  <a:pt x="345" y="39760"/>
                  <a:pt x="72" y="40075"/>
                  <a:pt x="99" y="40438"/>
                </a:cubicBezTo>
                <a:cubicBezTo>
                  <a:pt x="163" y="41331"/>
                  <a:pt x="259" y="42230"/>
                  <a:pt x="386" y="43113"/>
                </a:cubicBezTo>
                <a:cubicBezTo>
                  <a:pt x="432" y="43435"/>
                  <a:pt x="710" y="43676"/>
                  <a:pt x="1035" y="43677"/>
                </a:cubicBezTo>
                <a:cubicBezTo>
                  <a:pt x="1068" y="43676"/>
                  <a:pt x="1099" y="43674"/>
                  <a:pt x="1130" y="43670"/>
                </a:cubicBezTo>
                <a:cubicBezTo>
                  <a:pt x="1489" y="43618"/>
                  <a:pt x="1738" y="43284"/>
                  <a:pt x="1687" y="42925"/>
                </a:cubicBezTo>
                <a:cubicBezTo>
                  <a:pt x="1565" y="42074"/>
                  <a:pt x="1472" y="41206"/>
                  <a:pt x="1410" y="40343"/>
                </a:cubicBezTo>
                <a:cubicBezTo>
                  <a:pt x="1385" y="39997"/>
                  <a:pt x="1096" y="39733"/>
                  <a:pt x="754" y="39733"/>
                </a:cubicBezTo>
                <a:close/>
                <a:moveTo>
                  <a:pt x="74373" y="42311"/>
                </a:moveTo>
                <a:cubicBezTo>
                  <a:pt x="74050" y="42311"/>
                  <a:pt x="73768" y="42550"/>
                  <a:pt x="73723" y="42880"/>
                </a:cubicBezTo>
                <a:cubicBezTo>
                  <a:pt x="73602" y="43736"/>
                  <a:pt x="73448" y="44595"/>
                  <a:pt x="73266" y="45435"/>
                </a:cubicBezTo>
                <a:cubicBezTo>
                  <a:pt x="73178" y="45845"/>
                  <a:pt x="73490" y="46232"/>
                  <a:pt x="73909" y="46232"/>
                </a:cubicBezTo>
                <a:cubicBezTo>
                  <a:pt x="74219" y="46231"/>
                  <a:pt x="74485" y="46015"/>
                  <a:pt x="74550" y="45713"/>
                </a:cubicBezTo>
                <a:cubicBezTo>
                  <a:pt x="74739" y="44843"/>
                  <a:pt x="74898" y="43952"/>
                  <a:pt x="75025" y="43065"/>
                </a:cubicBezTo>
                <a:cubicBezTo>
                  <a:pt x="75079" y="42705"/>
                  <a:pt x="74828" y="42369"/>
                  <a:pt x="74467" y="42318"/>
                </a:cubicBezTo>
                <a:cubicBezTo>
                  <a:pt x="74435" y="42313"/>
                  <a:pt x="74404" y="42311"/>
                  <a:pt x="74373" y="42311"/>
                </a:cubicBezTo>
                <a:close/>
                <a:moveTo>
                  <a:pt x="1505" y="44962"/>
                </a:moveTo>
                <a:cubicBezTo>
                  <a:pt x="1459" y="44962"/>
                  <a:pt x="1413" y="44967"/>
                  <a:pt x="1366" y="44977"/>
                </a:cubicBezTo>
                <a:cubicBezTo>
                  <a:pt x="1011" y="45055"/>
                  <a:pt x="786" y="45405"/>
                  <a:pt x="864" y="45760"/>
                </a:cubicBezTo>
                <a:cubicBezTo>
                  <a:pt x="1054" y="46634"/>
                  <a:pt x="1278" y="47510"/>
                  <a:pt x="1530" y="48367"/>
                </a:cubicBezTo>
                <a:cubicBezTo>
                  <a:pt x="1613" y="48647"/>
                  <a:pt x="1869" y="48839"/>
                  <a:pt x="2161" y="48840"/>
                </a:cubicBezTo>
                <a:cubicBezTo>
                  <a:pt x="2600" y="48839"/>
                  <a:pt x="2916" y="48417"/>
                  <a:pt x="2792" y="47996"/>
                </a:cubicBezTo>
                <a:cubicBezTo>
                  <a:pt x="2549" y="47169"/>
                  <a:pt x="2333" y="46323"/>
                  <a:pt x="2149" y="45481"/>
                </a:cubicBezTo>
                <a:cubicBezTo>
                  <a:pt x="2081" y="45173"/>
                  <a:pt x="1808" y="44962"/>
                  <a:pt x="1505" y="44962"/>
                </a:cubicBezTo>
                <a:close/>
                <a:moveTo>
                  <a:pt x="73256" y="47479"/>
                </a:moveTo>
                <a:cubicBezTo>
                  <a:pt x="72971" y="47479"/>
                  <a:pt x="72710" y="47665"/>
                  <a:pt x="72626" y="47953"/>
                </a:cubicBezTo>
                <a:cubicBezTo>
                  <a:pt x="72383" y="48779"/>
                  <a:pt x="72108" y="49608"/>
                  <a:pt x="71806" y="50416"/>
                </a:cubicBezTo>
                <a:cubicBezTo>
                  <a:pt x="71648" y="50846"/>
                  <a:pt x="71965" y="51302"/>
                  <a:pt x="72423" y="51303"/>
                </a:cubicBezTo>
                <a:cubicBezTo>
                  <a:pt x="72698" y="51303"/>
                  <a:pt x="72944" y="51132"/>
                  <a:pt x="73039" y="50875"/>
                </a:cubicBezTo>
                <a:cubicBezTo>
                  <a:pt x="73352" y="50037"/>
                  <a:pt x="73637" y="49178"/>
                  <a:pt x="73888" y="48322"/>
                </a:cubicBezTo>
                <a:cubicBezTo>
                  <a:pt x="73990" y="47973"/>
                  <a:pt x="73790" y="47607"/>
                  <a:pt x="73442" y="47506"/>
                </a:cubicBezTo>
                <a:cubicBezTo>
                  <a:pt x="73380" y="47488"/>
                  <a:pt x="73317" y="47479"/>
                  <a:pt x="73256" y="47479"/>
                </a:cubicBezTo>
                <a:close/>
                <a:moveTo>
                  <a:pt x="3000" y="50036"/>
                </a:moveTo>
                <a:cubicBezTo>
                  <a:pt x="2923" y="50036"/>
                  <a:pt x="2845" y="50050"/>
                  <a:pt x="2769" y="50078"/>
                </a:cubicBezTo>
                <a:cubicBezTo>
                  <a:pt x="2431" y="50205"/>
                  <a:pt x="2258" y="50580"/>
                  <a:pt x="2382" y="50919"/>
                </a:cubicBezTo>
                <a:cubicBezTo>
                  <a:pt x="2695" y="51755"/>
                  <a:pt x="3042" y="52590"/>
                  <a:pt x="3415" y="53402"/>
                </a:cubicBezTo>
                <a:cubicBezTo>
                  <a:pt x="3521" y="53636"/>
                  <a:pt x="3755" y="53785"/>
                  <a:pt x="4012" y="53785"/>
                </a:cubicBezTo>
                <a:cubicBezTo>
                  <a:pt x="4491" y="53784"/>
                  <a:pt x="4808" y="53289"/>
                  <a:pt x="4610" y="52854"/>
                </a:cubicBezTo>
                <a:cubicBezTo>
                  <a:pt x="4250" y="52070"/>
                  <a:pt x="3916" y="51265"/>
                  <a:pt x="3613" y="50458"/>
                </a:cubicBezTo>
                <a:cubicBezTo>
                  <a:pt x="3513" y="50197"/>
                  <a:pt x="3264" y="50036"/>
                  <a:pt x="3000" y="50036"/>
                </a:cubicBezTo>
                <a:close/>
                <a:moveTo>
                  <a:pt x="71409" y="52432"/>
                </a:moveTo>
                <a:cubicBezTo>
                  <a:pt x="71160" y="52432"/>
                  <a:pt x="70921" y="52575"/>
                  <a:pt x="70811" y="52816"/>
                </a:cubicBezTo>
                <a:cubicBezTo>
                  <a:pt x="70453" y="53601"/>
                  <a:pt x="70061" y="54383"/>
                  <a:pt x="69647" y="55140"/>
                </a:cubicBezTo>
                <a:cubicBezTo>
                  <a:pt x="69407" y="55578"/>
                  <a:pt x="69724" y="56113"/>
                  <a:pt x="70223" y="56113"/>
                </a:cubicBezTo>
                <a:cubicBezTo>
                  <a:pt x="70464" y="56113"/>
                  <a:pt x="70684" y="55982"/>
                  <a:pt x="70800" y="55771"/>
                </a:cubicBezTo>
                <a:cubicBezTo>
                  <a:pt x="71229" y="54986"/>
                  <a:pt x="71636" y="54177"/>
                  <a:pt x="72007" y="53364"/>
                </a:cubicBezTo>
                <a:cubicBezTo>
                  <a:pt x="72158" y="53034"/>
                  <a:pt x="72013" y="52643"/>
                  <a:pt x="71682" y="52493"/>
                </a:cubicBezTo>
                <a:cubicBezTo>
                  <a:pt x="71593" y="52452"/>
                  <a:pt x="71500" y="52432"/>
                  <a:pt x="71409" y="52432"/>
                </a:cubicBezTo>
                <a:close/>
                <a:moveTo>
                  <a:pt x="5193" y="54822"/>
                </a:moveTo>
                <a:cubicBezTo>
                  <a:pt x="5087" y="54822"/>
                  <a:pt x="4978" y="54848"/>
                  <a:pt x="4878" y="54903"/>
                </a:cubicBezTo>
                <a:cubicBezTo>
                  <a:pt x="4556" y="55079"/>
                  <a:pt x="4441" y="55485"/>
                  <a:pt x="4622" y="55803"/>
                </a:cubicBezTo>
                <a:cubicBezTo>
                  <a:pt x="5052" y="56587"/>
                  <a:pt x="5515" y="57364"/>
                  <a:pt x="5999" y="58113"/>
                </a:cubicBezTo>
                <a:cubicBezTo>
                  <a:pt x="6120" y="58302"/>
                  <a:pt x="6328" y="58415"/>
                  <a:pt x="6552" y="58415"/>
                </a:cubicBezTo>
                <a:cubicBezTo>
                  <a:pt x="7072" y="58414"/>
                  <a:pt x="7386" y="57838"/>
                  <a:pt x="7104" y="57400"/>
                </a:cubicBezTo>
                <a:cubicBezTo>
                  <a:pt x="6637" y="56678"/>
                  <a:pt x="6189" y="55927"/>
                  <a:pt x="5775" y="55171"/>
                </a:cubicBezTo>
                <a:cubicBezTo>
                  <a:pt x="5657" y="54948"/>
                  <a:pt x="5429" y="54822"/>
                  <a:pt x="5193" y="54822"/>
                </a:cubicBezTo>
                <a:close/>
                <a:moveTo>
                  <a:pt x="68877" y="57066"/>
                </a:moveTo>
                <a:cubicBezTo>
                  <a:pt x="68658" y="57066"/>
                  <a:pt x="68443" y="57175"/>
                  <a:pt x="68319" y="57375"/>
                </a:cubicBezTo>
                <a:cubicBezTo>
                  <a:pt x="67853" y="58099"/>
                  <a:pt x="67354" y="58816"/>
                  <a:pt x="66835" y="59508"/>
                </a:cubicBezTo>
                <a:cubicBezTo>
                  <a:pt x="66687" y="59706"/>
                  <a:pt x="66662" y="59973"/>
                  <a:pt x="66773" y="60196"/>
                </a:cubicBezTo>
                <a:cubicBezTo>
                  <a:pt x="66885" y="60418"/>
                  <a:pt x="67113" y="60559"/>
                  <a:pt x="67361" y="60560"/>
                </a:cubicBezTo>
                <a:lnTo>
                  <a:pt x="67361" y="60559"/>
                </a:lnTo>
                <a:cubicBezTo>
                  <a:pt x="67568" y="60559"/>
                  <a:pt x="67763" y="60462"/>
                  <a:pt x="67887" y="60296"/>
                </a:cubicBezTo>
                <a:cubicBezTo>
                  <a:pt x="68424" y="59580"/>
                  <a:pt x="68942" y="58837"/>
                  <a:pt x="69425" y="58087"/>
                </a:cubicBezTo>
                <a:cubicBezTo>
                  <a:pt x="69627" y="57781"/>
                  <a:pt x="69539" y="57369"/>
                  <a:pt x="69232" y="57171"/>
                </a:cubicBezTo>
                <a:cubicBezTo>
                  <a:pt x="69122" y="57100"/>
                  <a:pt x="68999" y="57066"/>
                  <a:pt x="68877" y="57066"/>
                </a:cubicBezTo>
                <a:close/>
                <a:moveTo>
                  <a:pt x="8062" y="59268"/>
                </a:moveTo>
                <a:cubicBezTo>
                  <a:pt x="7924" y="59268"/>
                  <a:pt x="7786" y="59311"/>
                  <a:pt x="7667" y="59400"/>
                </a:cubicBezTo>
                <a:cubicBezTo>
                  <a:pt x="7377" y="59619"/>
                  <a:pt x="7318" y="60030"/>
                  <a:pt x="7536" y="60320"/>
                </a:cubicBezTo>
                <a:cubicBezTo>
                  <a:pt x="8072" y="61034"/>
                  <a:pt x="8640" y="61738"/>
                  <a:pt x="9227" y="62413"/>
                </a:cubicBezTo>
                <a:cubicBezTo>
                  <a:pt x="9352" y="62558"/>
                  <a:pt x="9533" y="62640"/>
                  <a:pt x="9724" y="62640"/>
                </a:cubicBezTo>
                <a:cubicBezTo>
                  <a:pt x="9981" y="62640"/>
                  <a:pt x="10215" y="62489"/>
                  <a:pt x="10322" y="62254"/>
                </a:cubicBezTo>
                <a:cubicBezTo>
                  <a:pt x="10429" y="62020"/>
                  <a:pt x="10389" y="61745"/>
                  <a:pt x="10220" y="61550"/>
                </a:cubicBezTo>
                <a:cubicBezTo>
                  <a:pt x="9654" y="60899"/>
                  <a:pt x="9105" y="60220"/>
                  <a:pt x="8588" y="59531"/>
                </a:cubicBezTo>
                <a:cubicBezTo>
                  <a:pt x="8459" y="59359"/>
                  <a:pt x="8262" y="59268"/>
                  <a:pt x="8062" y="59268"/>
                </a:cubicBezTo>
                <a:close/>
                <a:moveTo>
                  <a:pt x="65701" y="61302"/>
                </a:moveTo>
                <a:cubicBezTo>
                  <a:pt x="65517" y="61302"/>
                  <a:pt x="65334" y="61379"/>
                  <a:pt x="65205" y="61529"/>
                </a:cubicBezTo>
                <a:cubicBezTo>
                  <a:pt x="64639" y="62181"/>
                  <a:pt x="64044" y="62820"/>
                  <a:pt x="63434" y="63430"/>
                </a:cubicBezTo>
                <a:cubicBezTo>
                  <a:pt x="63246" y="63617"/>
                  <a:pt x="63190" y="63900"/>
                  <a:pt x="63291" y="64146"/>
                </a:cubicBezTo>
                <a:cubicBezTo>
                  <a:pt x="63393" y="64391"/>
                  <a:pt x="63633" y="64552"/>
                  <a:pt x="63899" y="64552"/>
                </a:cubicBezTo>
                <a:cubicBezTo>
                  <a:pt x="64074" y="64552"/>
                  <a:pt x="64241" y="64483"/>
                  <a:pt x="64364" y="64359"/>
                </a:cubicBezTo>
                <a:cubicBezTo>
                  <a:pt x="64995" y="63728"/>
                  <a:pt x="65613" y="63065"/>
                  <a:pt x="66198" y="62390"/>
                </a:cubicBezTo>
                <a:cubicBezTo>
                  <a:pt x="66435" y="62115"/>
                  <a:pt x="66406" y="61701"/>
                  <a:pt x="66131" y="61462"/>
                </a:cubicBezTo>
                <a:cubicBezTo>
                  <a:pt x="66007" y="61355"/>
                  <a:pt x="65854" y="61302"/>
                  <a:pt x="65701" y="61302"/>
                </a:cubicBezTo>
                <a:close/>
                <a:moveTo>
                  <a:pt x="11538" y="63268"/>
                </a:moveTo>
                <a:cubicBezTo>
                  <a:pt x="11369" y="63268"/>
                  <a:pt x="11201" y="63333"/>
                  <a:pt x="11073" y="63461"/>
                </a:cubicBezTo>
                <a:cubicBezTo>
                  <a:pt x="10820" y="63714"/>
                  <a:pt x="10816" y="64122"/>
                  <a:pt x="11063" y="64380"/>
                </a:cubicBezTo>
                <a:cubicBezTo>
                  <a:pt x="11696" y="65012"/>
                  <a:pt x="12359" y="65628"/>
                  <a:pt x="13033" y="66213"/>
                </a:cubicBezTo>
                <a:cubicBezTo>
                  <a:pt x="13153" y="66316"/>
                  <a:pt x="13304" y="66373"/>
                  <a:pt x="13463" y="66373"/>
                </a:cubicBezTo>
                <a:cubicBezTo>
                  <a:pt x="13737" y="66373"/>
                  <a:pt x="13983" y="66203"/>
                  <a:pt x="14078" y="65945"/>
                </a:cubicBezTo>
                <a:cubicBezTo>
                  <a:pt x="14175" y="65688"/>
                  <a:pt x="14100" y="65398"/>
                  <a:pt x="13893" y="65218"/>
                </a:cubicBezTo>
                <a:cubicBezTo>
                  <a:pt x="13242" y="64655"/>
                  <a:pt x="12603" y="64059"/>
                  <a:pt x="11991" y="63449"/>
                </a:cubicBezTo>
                <a:cubicBezTo>
                  <a:pt x="11864" y="63328"/>
                  <a:pt x="11701" y="63268"/>
                  <a:pt x="11538" y="63268"/>
                </a:cubicBezTo>
                <a:close/>
                <a:moveTo>
                  <a:pt x="61971" y="65034"/>
                </a:moveTo>
                <a:cubicBezTo>
                  <a:pt x="61815" y="65034"/>
                  <a:pt x="61659" y="65089"/>
                  <a:pt x="61533" y="65201"/>
                </a:cubicBezTo>
                <a:cubicBezTo>
                  <a:pt x="60882" y="65765"/>
                  <a:pt x="60203" y="66314"/>
                  <a:pt x="59513" y="66831"/>
                </a:cubicBezTo>
                <a:cubicBezTo>
                  <a:pt x="59286" y="67001"/>
                  <a:pt x="59194" y="67297"/>
                  <a:pt x="59284" y="67565"/>
                </a:cubicBezTo>
                <a:cubicBezTo>
                  <a:pt x="59373" y="67833"/>
                  <a:pt x="59624" y="68014"/>
                  <a:pt x="59905" y="68014"/>
                </a:cubicBezTo>
                <a:cubicBezTo>
                  <a:pt x="59906" y="68014"/>
                  <a:pt x="59907" y="68014"/>
                  <a:pt x="59908" y="68014"/>
                </a:cubicBezTo>
                <a:cubicBezTo>
                  <a:pt x="60050" y="68014"/>
                  <a:pt x="60188" y="67969"/>
                  <a:pt x="60302" y="67883"/>
                </a:cubicBezTo>
                <a:cubicBezTo>
                  <a:pt x="61016" y="67347"/>
                  <a:pt x="61720" y="66778"/>
                  <a:pt x="62395" y="66194"/>
                </a:cubicBezTo>
                <a:cubicBezTo>
                  <a:pt x="62675" y="65957"/>
                  <a:pt x="62708" y="65536"/>
                  <a:pt x="62468" y="65260"/>
                </a:cubicBezTo>
                <a:cubicBezTo>
                  <a:pt x="62337" y="65110"/>
                  <a:pt x="62154" y="65034"/>
                  <a:pt x="61971" y="65034"/>
                </a:cubicBezTo>
                <a:close/>
                <a:moveTo>
                  <a:pt x="15524" y="66717"/>
                </a:moveTo>
                <a:cubicBezTo>
                  <a:pt x="15324" y="66717"/>
                  <a:pt x="15126" y="66808"/>
                  <a:pt x="14997" y="66981"/>
                </a:cubicBezTo>
                <a:cubicBezTo>
                  <a:pt x="14780" y="67271"/>
                  <a:pt x="14839" y="67684"/>
                  <a:pt x="15130" y="67901"/>
                </a:cubicBezTo>
                <a:cubicBezTo>
                  <a:pt x="15846" y="68438"/>
                  <a:pt x="16589" y="68954"/>
                  <a:pt x="17341" y="69436"/>
                </a:cubicBezTo>
                <a:cubicBezTo>
                  <a:pt x="17446" y="69505"/>
                  <a:pt x="17570" y="69542"/>
                  <a:pt x="17696" y="69542"/>
                </a:cubicBezTo>
                <a:cubicBezTo>
                  <a:pt x="17987" y="69542"/>
                  <a:pt x="18244" y="69349"/>
                  <a:pt x="18327" y="69070"/>
                </a:cubicBezTo>
                <a:cubicBezTo>
                  <a:pt x="18409" y="68789"/>
                  <a:pt x="18298" y="68489"/>
                  <a:pt x="18053" y="68331"/>
                </a:cubicBezTo>
                <a:cubicBezTo>
                  <a:pt x="17328" y="67864"/>
                  <a:pt x="16609" y="67366"/>
                  <a:pt x="15918" y="66848"/>
                </a:cubicBezTo>
                <a:cubicBezTo>
                  <a:pt x="15800" y="66760"/>
                  <a:pt x="15661" y="66717"/>
                  <a:pt x="15524" y="66717"/>
                </a:cubicBezTo>
                <a:close/>
                <a:moveTo>
                  <a:pt x="57739" y="68209"/>
                </a:moveTo>
                <a:cubicBezTo>
                  <a:pt x="57617" y="68209"/>
                  <a:pt x="57494" y="68243"/>
                  <a:pt x="57383" y="68313"/>
                </a:cubicBezTo>
                <a:cubicBezTo>
                  <a:pt x="56658" y="68781"/>
                  <a:pt x="55908" y="69227"/>
                  <a:pt x="55153" y="69640"/>
                </a:cubicBezTo>
                <a:cubicBezTo>
                  <a:pt x="54889" y="69785"/>
                  <a:pt x="54757" y="70088"/>
                  <a:pt x="54831" y="70380"/>
                </a:cubicBezTo>
                <a:cubicBezTo>
                  <a:pt x="54907" y="70671"/>
                  <a:pt x="55168" y="70874"/>
                  <a:pt x="55469" y="70874"/>
                </a:cubicBezTo>
                <a:lnTo>
                  <a:pt x="55469" y="70874"/>
                </a:lnTo>
                <a:cubicBezTo>
                  <a:pt x="55579" y="70874"/>
                  <a:pt x="55688" y="70846"/>
                  <a:pt x="55785" y="70793"/>
                </a:cubicBezTo>
                <a:cubicBezTo>
                  <a:pt x="56566" y="70366"/>
                  <a:pt x="57345" y="69903"/>
                  <a:pt x="58095" y="69419"/>
                </a:cubicBezTo>
                <a:cubicBezTo>
                  <a:pt x="58401" y="69223"/>
                  <a:pt x="58489" y="68816"/>
                  <a:pt x="58293" y="68510"/>
                </a:cubicBezTo>
                <a:cubicBezTo>
                  <a:pt x="58166" y="68315"/>
                  <a:pt x="57955" y="68209"/>
                  <a:pt x="57739" y="68209"/>
                </a:cubicBezTo>
                <a:close/>
                <a:moveTo>
                  <a:pt x="55469" y="70874"/>
                </a:moveTo>
                <a:cubicBezTo>
                  <a:pt x="55469" y="70874"/>
                  <a:pt x="55468" y="70874"/>
                  <a:pt x="55468" y="70874"/>
                </a:cubicBezTo>
                <a:lnTo>
                  <a:pt x="55470" y="70874"/>
                </a:lnTo>
                <a:cubicBezTo>
                  <a:pt x="55470" y="70874"/>
                  <a:pt x="55469" y="70874"/>
                  <a:pt x="55469" y="70874"/>
                </a:cubicBezTo>
                <a:close/>
                <a:moveTo>
                  <a:pt x="19975" y="69578"/>
                </a:moveTo>
                <a:cubicBezTo>
                  <a:pt x="19742" y="69578"/>
                  <a:pt x="19516" y="69703"/>
                  <a:pt x="19397" y="69921"/>
                </a:cubicBezTo>
                <a:cubicBezTo>
                  <a:pt x="19223" y="70238"/>
                  <a:pt x="19340" y="70636"/>
                  <a:pt x="19656" y="70811"/>
                </a:cubicBezTo>
                <a:cubicBezTo>
                  <a:pt x="20442" y="71241"/>
                  <a:pt x="21252" y="71646"/>
                  <a:pt x="22063" y="72017"/>
                </a:cubicBezTo>
                <a:cubicBezTo>
                  <a:pt x="22149" y="72056"/>
                  <a:pt x="22242" y="72076"/>
                  <a:pt x="22336" y="72076"/>
                </a:cubicBezTo>
                <a:cubicBezTo>
                  <a:pt x="22645" y="72076"/>
                  <a:pt x="22913" y="71861"/>
                  <a:pt x="22979" y="71558"/>
                </a:cubicBezTo>
                <a:cubicBezTo>
                  <a:pt x="23045" y="71256"/>
                  <a:pt x="22890" y="70949"/>
                  <a:pt x="22610" y="70820"/>
                </a:cubicBezTo>
                <a:cubicBezTo>
                  <a:pt x="21826" y="70463"/>
                  <a:pt x="21045" y="70072"/>
                  <a:pt x="20285" y="69657"/>
                </a:cubicBezTo>
                <a:cubicBezTo>
                  <a:pt x="20186" y="69604"/>
                  <a:pt x="20080" y="69578"/>
                  <a:pt x="19975" y="69578"/>
                </a:cubicBezTo>
                <a:close/>
                <a:moveTo>
                  <a:pt x="53103" y="70746"/>
                </a:moveTo>
                <a:cubicBezTo>
                  <a:pt x="53013" y="70746"/>
                  <a:pt x="52921" y="70765"/>
                  <a:pt x="52834" y="70805"/>
                </a:cubicBezTo>
                <a:cubicBezTo>
                  <a:pt x="52050" y="71163"/>
                  <a:pt x="51244" y="71497"/>
                  <a:pt x="50438" y="71799"/>
                </a:cubicBezTo>
                <a:cubicBezTo>
                  <a:pt x="50141" y="71910"/>
                  <a:pt x="49965" y="72218"/>
                  <a:pt x="50021" y="72532"/>
                </a:cubicBezTo>
                <a:cubicBezTo>
                  <a:pt x="50079" y="72844"/>
                  <a:pt x="50350" y="73072"/>
                  <a:pt x="50668" y="73073"/>
                </a:cubicBezTo>
                <a:lnTo>
                  <a:pt x="50668" y="73073"/>
                </a:lnTo>
                <a:cubicBezTo>
                  <a:pt x="50747" y="73073"/>
                  <a:pt x="50825" y="73058"/>
                  <a:pt x="50899" y="73031"/>
                </a:cubicBezTo>
                <a:cubicBezTo>
                  <a:pt x="51734" y="72719"/>
                  <a:pt x="52569" y="72372"/>
                  <a:pt x="53381" y="72000"/>
                </a:cubicBezTo>
                <a:cubicBezTo>
                  <a:pt x="53708" y="71847"/>
                  <a:pt x="53851" y="71459"/>
                  <a:pt x="53701" y="71130"/>
                </a:cubicBezTo>
                <a:cubicBezTo>
                  <a:pt x="53591" y="70889"/>
                  <a:pt x="53353" y="70746"/>
                  <a:pt x="53103" y="70746"/>
                </a:cubicBezTo>
                <a:close/>
                <a:moveTo>
                  <a:pt x="50668" y="73073"/>
                </a:moveTo>
                <a:cubicBezTo>
                  <a:pt x="50668" y="73073"/>
                  <a:pt x="50668" y="73073"/>
                  <a:pt x="50668" y="73073"/>
                </a:cubicBezTo>
                <a:lnTo>
                  <a:pt x="50669" y="73073"/>
                </a:lnTo>
                <a:cubicBezTo>
                  <a:pt x="50669" y="73073"/>
                  <a:pt x="50669" y="73073"/>
                  <a:pt x="50668" y="73073"/>
                </a:cubicBezTo>
                <a:close/>
                <a:moveTo>
                  <a:pt x="24782" y="71773"/>
                </a:moveTo>
                <a:cubicBezTo>
                  <a:pt x="24515" y="71773"/>
                  <a:pt x="24264" y="71937"/>
                  <a:pt x="24165" y="72201"/>
                </a:cubicBezTo>
                <a:cubicBezTo>
                  <a:pt x="24039" y="72542"/>
                  <a:pt x="24212" y="72921"/>
                  <a:pt x="24552" y="73047"/>
                </a:cubicBezTo>
                <a:cubicBezTo>
                  <a:pt x="25390" y="73359"/>
                  <a:pt x="26250" y="73644"/>
                  <a:pt x="27106" y="73894"/>
                </a:cubicBezTo>
                <a:cubicBezTo>
                  <a:pt x="27166" y="73912"/>
                  <a:pt x="27228" y="73921"/>
                  <a:pt x="27292" y="73921"/>
                </a:cubicBezTo>
                <a:cubicBezTo>
                  <a:pt x="27618" y="73921"/>
                  <a:pt x="27895" y="73680"/>
                  <a:pt x="27941" y="73357"/>
                </a:cubicBezTo>
                <a:cubicBezTo>
                  <a:pt x="27988" y="73033"/>
                  <a:pt x="27789" y="72725"/>
                  <a:pt x="27476" y="72633"/>
                </a:cubicBezTo>
                <a:cubicBezTo>
                  <a:pt x="26649" y="72391"/>
                  <a:pt x="25819" y="72116"/>
                  <a:pt x="25011" y="71814"/>
                </a:cubicBezTo>
                <a:cubicBezTo>
                  <a:pt x="24936" y="71786"/>
                  <a:pt x="24858" y="71773"/>
                  <a:pt x="24782" y="71773"/>
                </a:cubicBezTo>
                <a:close/>
                <a:moveTo>
                  <a:pt x="48180" y="72586"/>
                </a:moveTo>
                <a:cubicBezTo>
                  <a:pt x="48112" y="72586"/>
                  <a:pt x="48043" y="72597"/>
                  <a:pt x="47975" y="72619"/>
                </a:cubicBezTo>
                <a:cubicBezTo>
                  <a:pt x="47149" y="72862"/>
                  <a:pt x="46302" y="73078"/>
                  <a:pt x="45459" y="73261"/>
                </a:cubicBezTo>
                <a:cubicBezTo>
                  <a:pt x="45131" y="73332"/>
                  <a:pt x="44909" y="73639"/>
                  <a:pt x="44945" y="73973"/>
                </a:cubicBezTo>
                <a:cubicBezTo>
                  <a:pt x="44980" y="74307"/>
                  <a:pt x="45262" y="74560"/>
                  <a:pt x="45598" y="74562"/>
                </a:cubicBezTo>
                <a:cubicBezTo>
                  <a:pt x="45644" y="74560"/>
                  <a:pt x="45692" y="74556"/>
                  <a:pt x="45738" y="74546"/>
                </a:cubicBezTo>
                <a:cubicBezTo>
                  <a:pt x="46612" y="74355"/>
                  <a:pt x="47489" y="74133"/>
                  <a:pt x="48345" y="73881"/>
                </a:cubicBezTo>
                <a:cubicBezTo>
                  <a:pt x="48704" y="73787"/>
                  <a:pt x="48915" y="73414"/>
                  <a:pt x="48810" y="73058"/>
                </a:cubicBezTo>
                <a:cubicBezTo>
                  <a:pt x="48725" y="72771"/>
                  <a:pt x="48463" y="72586"/>
                  <a:pt x="48180" y="72586"/>
                </a:cubicBezTo>
                <a:close/>
                <a:moveTo>
                  <a:pt x="29845" y="73254"/>
                </a:moveTo>
                <a:cubicBezTo>
                  <a:pt x="29542" y="73254"/>
                  <a:pt x="29269" y="73463"/>
                  <a:pt x="29202" y="73772"/>
                </a:cubicBezTo>
                <a:cubicBezTo>
                  <a:pt x="29125" y="74130"/>
                  <a:pt x="29355" y="74483"/>
                  <a:pt x="29714" y="74556"/>
                </a:cubicBezTo>
                <a:cubicBezTo>
                  <a:pt x="30585" y="74743"/>
                  <a:pt x="31477" y="74903"/>
                  <a:pt x="32363" y="75028"/>
                </a:cubicBezTo>
                <a:cubicBezTo>
                  <a:pt x="32393" y="75033"/>
                  <a:pt x="32425" y="75035"/>
                  <a:pt x="32456" y="75035"/>
                </a:cubicBezTo>
                <a:lnTo>
                  <a:pt x="32456" y="75035"/>
                </a:lnTo>
                <a:cubicBezTo>
                  <a:pt x="32802" y="75035"/>
                  <a:pt x="33087" y="74768"/>
                  <a:pt x="33111" y="74423"/>
                </a:cubicBezTo>
                <a:cubicBezTo>
                  <a:pt x="33135" y="74079"/>
                  <a:pt x="32889" y="73774"/>
                  <a:pt x="32547" y="73727"/>
                </a:cubicBezTo>
                <a:cubicBezTo>
                  <a:pt x="31692" y="73605"/>
                  <a:pt x="30831" y="73452"/>
                  <a:pt x="29991" y="73270"/>
                </a:cubicBezTo>
                <a:cubicBezTo>
                  <a:pt x="29942" y="73259"/>
                  <a:pt x="29893" y="73254"/>
                  <a:pt x="29845" y="73254"/>
                </a:cubicBezTo>
                <a:close/>
                <a:moveTo>
                  <a:pt x="32456" y="75035"/>
                </a:moveTo>
                <a:cubicBezTo>
                  <a:pt x="32456" y="75035"/>
                  <a:pt x="32456" y="75035"/>
                  <a:pt x="32455" y="75035"/>
                </a:cubicBezTo>
                <a:lnTo>
                  <a:pt x="32457" y="75035"/>
                </a:lnTo>
                <a:cubicBezTo>
                  <a:pt x="32456" y="75035"/>
                  <a:pt x="32456" y="75035"/>
                  <a:pt x="32456" y="75035"/>
                </a:cubicBezTo>
                <a:close/>
                <a:moveTo>
                  <a:pt x="42996" y="73714"/>
                </a:moveTo>
                <a:cubicBezTo>
                  <a:pt x="42965" y="73714"/>
                  <a:pt x="42934" y="73716"/>
                  <a:pt x="42903" y="73720"/>
                </a:cubicBezTo>
                <a:cubicBezTo>
                  <a:pt x="42052" y="73842"/>
                  <a:pt x="41182" y="73935"/>
                  <a:pt x="40321" y="73996"/>
                </a:cubicBezTo>
                <a:cubicBezTo>
                  <a:pt x="39968" y="74023"/>
                  <a:pt x="39700" y="74322"/>
                  <a:pt x="39712" y="74675"/>
                </a:cubicBezTo>
                <a:cubicBezTo>
                  <a:pt x="39725" y="75028"/>
                  <a:pt x="40014" y="75309"/>
                  <a:pt x="40368" y="75310"/>
                </a:cubicBezTo>
                <a:cubicBezTo>
                  <a:pt x="40383" y="75310"/>
                  <a:pt x="40399" y="75309"/>
                  <a:pt x="40415" y="75309"/>
                </a:cubicBezTo>
                <a:cubicBezTo>
                  <a:pt x="41308" y="75244"/>
                  <a:pt x="42207" y="75148"/>
                  <a:pt x="43089" y="75022"/>
                </a:cubicBezTo>
                <a:cubicBezTo>
                  <a:pt x="43449" y="74971"/>
                  <a:pt x="43699" y="74637"/>
                  <a:pt x="43647" y="74278"/>
                </a:cubicBezTo>
                <a:cubicBezTo>
                  <a:pt x="43600" y="73950"/>
                  <a:pt x="43318" y="73714"/>
                  <a:pt x="42996" y="73714"/>
                </a:cubicBezTo>
                <a:close/>
                <a:moveTo>
                  <a:pt x="35081" y="73998"/>
                </a:moveTo>
                <a:cubicBezTo>
                  <a:pt x="34739" y="73998"/>
                  <a:pt x="34451" y="74263"/>
                  <a:pt x="34427" y="74609"/>
                </a:cubicBezTo>
                <a:cubicBezTo>
                  <a:pt x="34401" y="74972"/>
                  <a:pt x="34676" y="75287"/>
                  <a:pt x="35039" y="75311"/>
                </a:cubicBezTo>
                <a:cubicBezTo>
                  <a:pt x="35921" y="75373"/>
                  <a:pt x="36818" y="75404"/>
                  <a:pt x="37702" y="75404"/>
                </a:cubicBezTo>
                <a:lnTo>
                  <a:pt x="37726" y="75404"/>
                </a:lnTo>
                <a:cubicBezTo>
                  <a:pt x="38089" y="75404"/>
                  <a:pt x="38372" y="75109"/>
                  <a:pt x="38372" y="74747"/>
                </a:cubicBezTo>
                <a:cubicBezTo>
                  <a:pt x="38372" y="74383"/>
                  <a:pt x="38066" y="74089"/>
                  <a:pt x="37702" y="74089"/>
                </a:cubicBezTo>
                <a:cubicBezTo>
                  <a:pt x="36848" y="74089"/>
                  <a:pt x="35982" y="74059"/>
                  <a:pt x="35129" y="74000"/>
                </a:cubicBezTo>
                <a:cubicBezTo>
                  <a:pt x="35113" y="73998"/>
                  <a:pt x="35097" y="73998"/>
                  <a:pt x="35081" y="73998"/>
                </a:cubicBezTo>
                <a:close/>
              </a:path>
            </a:pathLst>
          </a:custGeom>
          <a:solidFill>
            <a:srgbClr val="FE524D">
              <a:alpha val="31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5658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 preserve="1">
  <p:cSld name="1_Background 1"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" name="Google Shape;798;p21"/>
          <p:cNvGrpSpPr/>
          <p:nvPr/>
        </p:nvGrpSpPr>
        <p:grpSpPr>
          <a:xfrm>
            <a:off x="191056" y="3920210"/>
            <a:ext cx="2052698" cy="2052613"/>
            <a:chOff x="3088025" y="3941925"/>
            <a:chExt cx="600450" cy="600425"/>
          </a:xfrm>
        </p:grpSpPr>
        <p:sp>
          <p:nvSpPr>
            <p:cNvPr id="799" name="Google Shape;799;p21"/>
            <p:cNvSpPr/>
            <p:nvPr/>
          </p:nvSpPr>
          <p:spPr>
            <a:xfrm>
              <a:off x="3359125" y="39419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1"/>
            <p:cNvSpPr/>
            <p:nvPr/>
          </p:nvSpPr>
          <p:spPr>
            <a:xfrm>
              <a:off x="3407500" y="39903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7" y="1561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7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1"/>
            <p:cNvSpPr/>
            <p:nvPr/>
          </p:nvSpPr>
          <p:spPr>
            <a:xfrm>
              <a:off x="3455875" y="40387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0"/>
                  </a:moveTo>
                  <a:lnTo>
                    <a:pt x="1" y="383"/>
                  </a:lnTo>
                  <a:lnTo>
                    <a:pt x="399" y="780"/>
                  </a:lnTo>
                  <a:lnTo>
                    <a:pt x="1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7"/>
                  </a:lnTo>
                  <a:lnTo>
                    <a:pt x="1165" y="780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1"/>
            <p:cNvSpPr/>
            <p:nvPr/>
          </p:nvSpPr>
          <p:spPr>
            <a:xfrm>
              <a:off x="3504275" y="4087050"/>
              <a:ext cx="39050" cy="39050"/>
            </a:xfrm>
            <a:custGeom>
              <a:avLst/>
              <a:gdLst/>
              <a:ahLst/>
              <a:cxnLst/>
              <a:rect l="l" t="t" r="r" b="b"/>
              <a:pathLst>
                <a:path w="1562" h="1562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2"/>
                  </a:lnTo>
                  <a:lnTo>
                    <a:pt x="781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1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1"/>
            <p:cNvSpPr/>
            <p:nvPr/>
          </p:nvSpPr>
          <p:spPr>
            <a:xfrm>
              <a:off x="3552675" y="41354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1"/>
            <p:cNvSpPr/>
            <p:nvPr/>
          </p:nvSpPr>
          <p:spPr>
            <a:xfrm>
              <a:off x="3601050" y="41838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7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1"/>
            <p:cNvSpPr/>
            <p:nvPr/>
          </p:nvSpPr>
          <p:spPr>
            <a:xfrm>
              <a:off x="3649450" y="42322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1"/>
            <p:cNvSpPr/>
            <p:nvPr/>
          </p:nvSpPr>
          <p:spPr>
            <a:xfrm>
              <a:off x="3304900" y="3996125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1"/>
                  </a:lnTo>
                  <a:lnTo>
                    <a:pt x="781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1"/>
            <p:cNvSpPr/>
            <p:nvPr/>
          </p:nvSpPr>
          <p:spPr>
            <a:xfrm>
              <a:off x="3353275" y="404452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1"/>
            <p:cNvSpPr/>
            <p:nvPr/>
          </p:nvSpPr>
          <p:spPr>
            <a:xfrm>
              <a:off x="3401675" y="40929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1"/>
            <p:cNvSpPr/>
            <p:nvPr/>
          </p:nvSpPr>
          <p:spPr>
            <a:xfrm>
              <a:off x="3450050" y="41413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1"/>
            <p:cNvSpPr/>
            <p:nvPr/>
          </p:nvSpPr>
          <p:spPr>
            <a:xfrm>
              <a:off x="3498450" y="41897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7" y="779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1"/>
            <p:cNvSpPr/>
            <p:nvPr/>
          </p:nvSpPr>
          <p:spPr>
            <a:xfrm>
              <a:off x="3546850" y="4238050"/>
              <a:ext cx="39000" cy="39050"/>
            </a:xfrm>
            <a:custGeom>
              <a:avLst/>
              <a:gdLst/>
              <a:ahLst/>
              <a:cxnLst/>
              <a:rect l="l" t="t" r="r" b="b"/>
              <a:pathLst>
                <a:path w="1560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5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1"/>
            <p:cNvSpPr/>
            <p:nvPr/>
          </p:nvSpPr>
          <p:spPr>
            <a:xfrm>
              <a:off x="3595200" y="42864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9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8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1"/>
            <p:cNvSpPr/>
            <p:nvPr/>
          </p:nvSpPr>
          <p:spPr>
            <a:xfrm>
              <a:off x="3250675" y="40503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1"/>
            <p:cNvSpPr/>
            <p:nvPr/>
          </p:nvSpPr>
          <p:spPr>
            <a:xfrm>
              <a:off x="3299075" y="40987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2"/>
                  </a:lnTo>
                  <a:lnTo>
                    <a:pt x="780" y="1165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1"/>
            <p:cNvSpPr/>
            <p:nvPr/>
          </p:nvSpPr>
          <p:spPr>
            <a:xfrm>
              <a:off x="3347450" y="41471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7" y="1561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8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1"/>
            <p:cNvSpPr/>
            <p:nvPr/>
          </p:nvSpPr>
          <p:spPr>
            <a:xfrm>
              <a:off x="3395850" y="41955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4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2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1"/>
            <p:cNvSpPr/>
            <p:nvPr/>
          </p:nvSpPr>
          <p:spPr>
            <a:xfrm>
              <a:off x="3444225" y="42439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1"/>
            <p:cNvSpPr/>
            <p:nvPr/>
          </p:nvSpPr>
          <p:spPr>
            <a:xfrm>
              <a:off x="3492600" y="42923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1"/>
            <p:cNvSpPr/>
            <p:nvPr/>
          </p:nvSpPr>
          <p:spPr>
            <a:xfrm>
              <a:off x="3541000" y="43406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1"/>
            <p:cNvSpPr/>
            <p:nvPr/>
          </p:nvSpPr>
          <p:spPr>
            <a:xfrm>
              <a:off x="3196475" y="41045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1"/>
            <p:cNvSpPr/>
            <p:nvPr/>
          </p:nvSpPr>
          <p:spPr>
            <a:xfrm>
              <a:off x="3244825" y="415297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3293225" y="42013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1"/>
            <p:cNvSpPr/>
            <p:nvPr/>
          </p:nvSpPr>
          <p:spPr>
            <a:xfrm>
              <a:off x="3341625" y="42497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1"/>
            <p:cNvSpPr/>
            <p:nvPr/>
          </p:nvSpPr>
          <p:spPr>
            <a:xfrm>
              <a:off x="3390000" y="42981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2"/>
                  </a:lnTo>
                  <a:lnTo>
                    <a:pt x="780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3438400" y="43465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1"/>
            <p:cNvSpPr/>
            <p:nvPr/>
          </p:nvSpPr>
          <p:spPr>
            <a:xfrm>
              <a:off x="3486775" y="43949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1"/>
            <p:cNvSpPr/>
            <p:nvPr/>
          </p:nvSpPr>
          <p:spPr>
            <a:xfrm>
              <a:off x="3142225" y="41588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79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1"/>
            <p:cNvSpPr/>
            <p:nvPr/>
          </p:nvSpPr>
          <p:spPr>
            <a:xfrm>
              <a:off x="3190625" y="420717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1"/>
            <p:cNvSpPr/>
            <p:nvPr/>
          </p:nvSpPr>
          <p:spPr>
            <a:xfrm>
              <a:off x="3239000" y="42555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1"/>
            <p:cNvSpPr/>
            <p:nvPr/>
          </p:nvSpPr>
          <p:spPr>
            <a:xfrm>
              <a:off x="3287400" y="4303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3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1"/>
            <p:cNvSpPr/>
            <p:nvPr/>
          </p:nvSpPr>
          <p:spPr>
            <a:xfrm>
              <a:off x="3335800" y="43523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6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1"/>
            <p:cNvSpPr/>
            <p:nvPr/>
          </p:nvSpPr>
          <p:spPr>
            <a:xfrm>
              <a:off x="3384150" y="44007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81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1"/>
            <p:cNvSpPr/>
            <p:nvPr/>
          </p:nvSpPr>
          <p:spPr>
            <a:xfrm>
              <a:off x="3432550" y="44491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1"/>
            <p:cNvSpPr/>
            <p:nvPr/>
          </p:nvSpPr>
          <p:spPr>
            <a:xfrm>
              <a:off x="3088025" y="42130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1"/>
            <p:cNvSpPr/>
            <p:nvPr/>
          </p:nvSpPr>
          <p:spPr>
            <a:xfrm>
              <a:off x="3136400" y="42614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1"/>
                  </a:lnTo>
                  <a:lnTo>
                    <a:pt x="1561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1"/>
            <p:cNvSpPr/>
            <p:nvPr/>
          </p:nvSpPr>
          <p:spPr>
            <a:xfrm>
              <a:off x="3184775" y="43098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1"/>
            <p:cNvSpPr/>
            <p:nvPr/>
          </p:nvSpPr>
          <p:spPr>
            <a:xfrm>
              <a:off x="3233175" y="43582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1"/>
            <p:cNvSpPr/>
            <p:nvPr/>
          </p:nvSpPr>
          <p:spPr>
            <a:xfrm>
              <a:off x="3281550" y="44065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1"/>
            <p:cNvSpPr/>
            <p:nvPr/>
          </p:nvSpPr>
          <p:spPr>
            <a:xfrm>
              <a:off x="3329950" y="4454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1"/>
            <p:cNvSpPr/>
            <p:nvPr/>
          </p:nvSpPr>
          <p:spPr>
            <a:xfrm>
              <a:off x="3378325" y="45033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1" name="Google Shape;841;p21"/>
          <p:cNvGrpSpPr/>
          <p:nvPr/>
        </p:nvGrpSpPr>
        <p:grpSpPr>
          <a:xfrm>
            <a:off x="8769625" y="3768025"/>
            <a:ext cx="229075" cy="1063850"/>
            <a:chOff x="6963625" y="2302750"/>
            <a:chExt cx="229075" cy="1063850"/>
          </a:xfrm>
        </p:grpSpPr>
        <p:sp>
          <p:nvSpPr>
            <p:cNvPr id="842" name="Google Shape;842;p21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1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1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1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1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1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1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1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1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1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2" name="Google Shape;852;p21"/>
          <p:cNvSpPr/>
          <p:nvPr/>
        </p:nvSpPr>
        <p:spPr>
          <a:xfrm>
            <a:off x="0" y="0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FE524D">
              <a:alpha val="45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21"/>
          <p:cNvSpPr/>
          <p:nvPr/>
        </p:nvSpPr>
        <p:spPr>
          <a:xfrm>
            <a:off x="191050" y="231175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70;p3"/>
          <p:cNvSpPr/>
          <p:nvPr userDrawn="1"/>
        </p:nvSpPr>
        <p:spPr>
          <a:xfrm>
            <a:off x="-1734658" y="1547136"/>
            <a:ext cx="2276462" cy="2276462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FE9B2B">
              <a:alpha val="468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8048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1_Title only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"/>
          <p:cNvSpPr txBox="1">
            <a:spLocks noGrp="1"/>
          </p:cNvSpPr>
          <p:nvPr>
            <p:ph type="title"/>
          </p:nvPr>
        </p:nvSpPr>
        <p:spPr>
          <a:xfrm rot="-5400000">
            <a:off x="5033475" y="580625"/>
            <a:ext cx="7059600" cy="44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215" name="Google Shape;215;p6"/>
          <p:cNvGrpSpPr/>
          <p:nvPr/>
        </p:nvGrpSpPr>
        <p:grpSpPr>
          <a:xfrm>
            <a:off x="8448738" y="4410575"/>
            <a:ext cx="229075" cy="1063850"/>
            <a:chOff x="6963625" y="2302750"/>
            <a:chExt cx="229075" cy="1063850"/>
          </a:xfrm>
        </p:grpSpPr>
        <p:sp>
          <p:nvSpPr>
            <p:cNvPr id="216" name="Google Shape;216;p6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Google Shape;226;p6"/>
          <p:cNvSpPr/>
          <p:nvPr/>
        </p:nvSpPr>
        <p:spPr>
          <a:xfrm>
            <a:off x="-1063250" y="1042100"/>
            <a:ext cx="1885125" cy="1885125"/>
          </a:xfrm>
          <a:custGeom>
            <a:avLst/>
            <a:gdLst/>
            <a:ahLst/>
            <a:cxnLst/>
            <a:rect l="l" t="t" r="r" b="b"/>
            <a:pathLst>
              <a:path w="75405" h="75405" extrusionOk="0">
                <a:moveTo>
                  <a:pt x="37634" y="0"/>
                </a:moveTo>
                <a:cubicBezTo>
                  <a:pt x="37270" y="0"/>
                  <a:pt x="36976" y="295"/>
                  <a:pt x="36976" y="657"/>
                </a:cubicBezTo>
                <a:cubicBezTo>
                  <a:pt x="36976" y="1021"/>
                  <a:pt x="37270" y="1315"/>
                  <a:pt x="37634" y="1315"/>
                </a:cubicBezTo>
                <a:lnTo>
                  <a:pt x="37702" y="1315"/>
                </a:lnTo>
                <a:cubicBezTo>
                  <a:pt x="38544" y="1315"/>
                  <a:pt x="39394" y="1345"/>
                  <a:pt x="40230" y="1401"/>
                </a:cubicBezTo>
                <a:cubicBezTo>
                  <a:pt x="40245" y="1403"/>
                  <a:pt x="40260" y="1403"/>
                  <a:pt x="40276" y="1403"/>
                </a:cubicBezTo>
                <a:cubicBezTo>
                  <a:pt x="40629" y="1401"/>
                  <a:pt x="40919" y="1121"/>
                  <a:pt x="40931" y="767"/>
                </a:cubicBezTo>
                <a:cubicBezTo>
                  <a:pt x="40942" y="415"/>
                  <a:pt x="40672" y="114"/>
                  <a:pt x="40320" y="90"/>
                </a:cubicBezTo>
                <a:cubicBezTo>
                  <a:pt x="39454" y="30"/>
                  <a:pt x="38574" y="0"/>
                  <a:pt x="37702" y="0"/>
                </a:cubicBezTo>
                <a:close/>
                <a:moveTo>
                  <a:pt x="34992" y="98"/>
                </a:moveTo>
                <a:cubicBezTo>
                  <a:pt x="34976" y="98"/>
                  <a:pt x="34960" y="99"/>
                  <a:pt x="34943" y="100"/>
                </a:cubicBezTo>
                <a:cubicBezTo>
                  <a:pt x="34052" y="164"/>
                  <a:pt x="33152" y="262"/>
                  <a:pt x="32269" y="389"/>
                </a:cubicBezTo>
                <a:cubicBezTo>
                  <a:pt x="31928" y="438"/>
                  <a:pt x="31682" y="742"/>
                  <a:pt x="31706" y="1086"/>
                </a:cubicBezTo>
                <a:cubicBezTo>
                  <a:pt x="31730" y="1430"/>
                  <a:pt x="32018" y="1697"/>
                  <a:pt x="32362" y="1697"/>
                </a:cubicBezTo>
                <a:cubicBezTo>
                  <a:pt x="32393" y="1697"/>
                  <a:pt x="32426" y="1695"/>
                  <a:pt x="32457" y="1691"/>
                </a:cubicBezTo>
                <a:cubicBezTo>
                  <a:pt x="33309" y="1568"/>
                  <a:pt x="34177" y="1473"/>
                  <a:pt x="35039" y="1411"/>
                </a:cubicBezTo>
                <a:cubicBezTo>
                  <a:pt x="35401" y="1385"/>
                  <a:pt x="35673" y="1070"/>
                  <a:pt x="35647" y="707"/>
                </a:cubicBezTo>
                <a:cubicBezTo>
                  <a:pt x="35622" y="362"/>
                  <a:pt x="35334" y="98"/>
                  <a:pt x="34992" y="98"/>
                </a:cubicBezTo>
                <a:close/>
                <a:moveTo>
                  <a:pt x="42905" y="362"/>
                </a:moveTo>
                <a:cubicBezTo>
                  <a:pt x="42581" y="362"/>
                  <a:pt x="42299" y="599"/>
                  <a:pt x="42253" y="928"/>
                </a:cubicBezTo>
                <a:cubicBezTo>
                  <a:pt x="42202" y="1288"/>
                  <a:pt x="42453" y="1621"/>
                  <a:pt x="42813" y="1671"/>
                </a:cubicBezTo>
                <a:cubicBezTo>
                  <a:pt x="43667" y="1792"/>
                  <a:pt x="44528" y="1943"/>
                  <a:pt x="45370" y="2124"/>
                </a:cubicBezTo>
                <a:cubicBezTo>
                  <a:pt x="45415" y="2134"/>
                  <a:pt x="45462" y="2139"/>
                  <a:pt x="45508" y="2139"/>
                </a:cubicBezTo>
                <a:cubicBezTo>
                  <a:pt x="45844" y="2137"/>
                  <a:pt x="46126" y="1884"/>
                  <a:pt x="46161" y="1550"/>
                </a:cubicBezTo>
                <a:cubicBezTo>
                  <a:pt x="46195" y="1215"/>
                  <a:pt x="45974" y="908"/>
                  <a:pt x="45646" y="838"/>
                </a:cubicBezTo>
                <a:cubicBezTo>
                  <a:pt x="44773" y="651"/>
                  <a:pt x="43882" y="493"/>
                  <a:pt x="42996" y="368"/>
                </a:cubicBezTo>
                <a:cubicBezTo>
                  <a:pt x="42965" y="364"/>
                  <a:pt x="42935" y="362"/>
                  <a:pt x="42905" y="362"/>
                </a:cubicBezTo>
                <a:close/>
                <a:moveTo>
                  <a:pt x="29768" y="852"/>
                </a:moveTo>
                <a:cubicBezTo>
                  <a:pt x="29720" y="852"/>
                  <a:pt x="29671" y="857"/>
                  <a:pt x="29622" y="868"/>
                </a:cubicBezTo>
                <a:cubicBezTo>
                  <a:pt x="28747" y="1059"/>
                  <a:pt x="27870" y="1284"/>
                  <a:pt x="27016" y="1537"/>
                </a:cubicBezTo>
                <a:cubicBezTo>
                  <a:pt x="26701" y="1629"/>
                  <a:pt x="26502" y="1937"/>
                  <a:pt x="26549" y="2262"/>
                </a:cubicBezTo>
                <a:cubicBezTo>
                  <a:pt x="26595" y="2585"/>
                  <a:pt x="26874" y="2825"/>
                  <a:pt x="27201" y="2825"/>
                </a:cubicBezTo>
                <a:cubicBezTo>
                  <a:pt x="27264" y="2825"/>
                  <a:pt x="27327" y="2816"/>
                  <a:pt x="27387" y="2797"/>
                </a:cubicBezTo>
                <a:cubicBezTo>
                  <a:pt x="28213" y="2554"/>
                  <a:pt x="29059" y="2337"/>
                  <a:pt x="29902" y="2153"/>
                </a:cubicBezTo>
                <a:cubicBezTo>
                  <a:pt x="30259" y="2078"/>
                  <a:pt x="30487" y="1725"/>
                  <a:pt x="30408" y="1369"/>
                </a:cubicBezTo>
                <a:cubicBezTo>
                  <a:pt x="30341" y="1061"/>
                  <a:pt x="30070" y="852"/>
                  <a:pt x="29768" y="852"/>
                </a:cubicBezTo>
                <a:close/>
                <a:moveTo>
                  <a:pt x="48088" y="1475"/>
                </a:moveTo>
                <a:cubicBezTo>
                  <a:pt x="47802" y="1475"/>
                  <a:pt x="47541" y="1663"/>
                  <a:pt x="47457" y="1949"/>
                </a:cubicBezTo>
                <a:cubicBezTo>
                  <a:pt x="47357" y="2290"/>
                  <a:pt x="47548" y="2650"/>
                  <a:pt x="47886" y="2758"/>
                </a:cubicBezTo>
                <a:cubicBezTo>
                  <a:pt x="48713" y="2999"/>
                  <a:pt x="49542" y="3274"/>
                  <a:pt x="50352" y="3573"/>
                </a:cubicBezTo>
                <a:cubicBezTo>
                  <a:pt x="50425" y="3601"/>
                  <a:pt x="50502" y="3614"/>
                  <a:pt x="50581" y="3615"/>
                </a:cubicBezTo>
                <a:cubicBezTo>
                  <a:pt x="50582" y="3615"/>
                  <a:pt x="50583" y="3615"/>
                  <a:pt x="50583" y="3615"/>
                </a:cubicBezTo>
                <a:cubicBezTo>
                  <a:pt x="50901" y="3615"/>
                  <a:pt x="51173" y="3387"/>
                  <a:pt x="51230" y="3074"/>
                </a:cubicBezTo>
                <a:cubicBezTo>
                  <a:pt x="51285" y="2760"/>
                  <a:pt x="51109" y="2451"/>
                  <a:pt x="50809" y="2340"/>
                </a:cubicBezTo>
                <a:cubicBezTo>
                  <a:pt x="49970" y="2030"/>
                  <a:pt x="49111" y="1746"/>
                  <a:pt x="48254" y="1497"/>
                </a:cubicBezTo>
                <a:cubicBezTo>
                  <a:pt x="48199" y="1482"/>
                  <a:pt x="48143" y="1475"/>
                  <a:pt x="48088" y="1475"/>
                </a:cubicBezTo>
                <a:close/>
                <a:moveTo>
                  <a:pt x="24687" y="2351"/>
                </a:moveTo>
                <a:cubicBezTo>
                  <a:pt x="24612" y="2351"/>
                  <a:pt x="24537" y="2363"/>
                  <a:pt x="24462" y="2390"/>
                </a:cubicBezTo>
                <a:cubicBezTo>
                  <a:pt x="23628" y="2704"/>
                  <a:pt x="22793" y="3052"/>
                  <a:pt x="21983" y="3424"/>
                </a:cubicBezTo>
                <a:cubicBezTo>
                  <a:pt x="21701" y="3553"/>
                  <a:pt x="21548" y="3860"/>
                  <a:pt x="21614" y="4162"/>
                </a:cubicBezTo>
                <a:cubicBezTo>
                  <a:pt x="21681" y="4464"/>
                  <a:pt x="21948" y="4679"/>
                  <a:pt x="22257" y="4679"/>
                </a:cubicBezTo>
                <a:cubicBezTo>
                  <a:pt x="22352" y="4679"/>
                  <a:pt x="22445" y="4658"/>
                  <a:pt x="22530" y="4620"/>
                </a:cubicBezTo>
                <a:cubicBezTo>
                  <a:pt x="23313" y="4259"/>
                  <a:pt x="24119" y="3924"/>
                  <a:pt x="24925" y="3622"/>
                </a:cubicBezTo>
                <a:cubicBezTo>
                  <a:pt x="25261" y="3492"/>
                  <a:pt x="25430" y="3115"/>
                  <a:pt x="25304" y="2777"/>
                </a:cubicBezTo>
                <a:cubicBezTo>
                  <a:pt x="25204" y="2514"/>
                  <a:pt x="24954" y="2351"/>
                  <a:pt x="24687" y="2351"/>
                </a:cubicBezTo>
                <a:close/>
                <a:moveTo>
                  <a:pt x="53027" y="3309"/>
                </a:moveTo>
                <a:cubicBezTo>
                  <a:pt x="52778" y="3309"/>
                  <a:pt x="52538" y="3452"/>
                  <a:pt x="52428" y="3694"/>
                </a:cubicBezTo>
                <a:cubicBezTo>
                  <a:pt x="52278" y="4024"/>
                  <a:pt x="52425" y="4414"/>
                  <a:pt x="52755" y="4564"/>
                </a:cubicBezTo>
                <a:cubicBezTo>
                  <a:pt x="53539" y="4921"/>
                  <a:pt x="54322" y="5311"/>
                  <a:pt x="55080" y="5725"/>
                </a:cubicBezTo>
                <a:cubicBezTo>
                  <a:pt x="55176" y="5778"/>
                  <a:pt x="55285" y="5805"/>
                  <a:pt x="55395" y="5805"/>
                </a:cubicBezTo>
                <a:cubicBezTo>
                  <a:pt x="55695" y="5805"/>
                  <a:pt x="55958" y="5601"/>
                  <a:pt x="56032" y="5310"/>
                </a:cubicBezTo>
                <a:cubicBezTo>
                  <a:pt x="56106" y="5019"/>
                  <a:pt x="55973" y="4714"/>
                  <a:pt x="55708" y="4570"/>
                </a:cubicBezTo>
                <a:cubicBezTo>
                  <a:pt x="54922" y="4142"/>
                  <a:pt x="54112" y="3737"/>
                  <a:pt x="53299" y="3368"/>
                </a:cubicBezTo>
                <a:cubicBezTo>
                  <a:pt x="53211" y="3328"/>
                  <a:pt x="53118" y="3309"/>
                  <a:pt x="53027" y="3309"/>
                </a:cubicBezTo>
                <a:close/>
                <a:moveTo>
                  <a:pt x="19896" y="4552"/>
                </a:moveTo>
                <a:cubicBezTo>
                  <a:pt x="19790" y="4552"/>
                  <a:pt x="19681" y="4578"/>
                  <a:pt x="19581" y="4633"/>
                </a:cubicBezTo>
                <a:cubicBezTo>
                  <a:pt x="18800" y="5063"/>
                  <a:pt x="18023" y="5526"/>
                  <a:pt x="17272" y="6011"/>
                </a:cubicBezTo>
                <a:cubicBezTo>
                  <a:pt x="17027" y="6169"/>
                  <a:pt x="16916" y="6470"/>
                  <a:pt x="16998" y="6749"/>
                </a:cubicBezTo>
                <a:cubicBezTo>
                  <a:pt x="17080" y="7029"/>
                  <a:pt x="17337" y="7220"/>
                  <a:pt x="17629" y="7221"/>
                </a:cubicBezTo>
                <a:cubicBezTo>
                  <a:pt x="17755" y="7221"/>
                  <a:pt x="17880" y="7185"/>
                  <a:pt x="17986" y="7116"/>
                </a:cubicBezTo>
                <a:cubicBezTo>
                  <a:pt x="18710" y="6648"/>
                  <a:pt x="19459" y="6200"/>
                  <a:pt x="20214" y="5786"/>
                </a:cubicBezTo>
                <a:cubicBezTo>
                  <a:pt x="20532" y="5612"/>
                  <a:pt x="20649" y="5212"/>
                  <a:pt x="20474" y="4893"/>
                </a:cubicBezTo>
                <a:cubicBezTo>
                  <a:pt x="20354" y="4675"/>
                  <a:pt x="20129" y="4552"/>
                  <a:pt x="19896" y="4552"/>
                </a:cubicBezTo>
                <a:close/>
                <a:moveTo>
                  <a:pt x="57672" y="5837"/>
                </a:moveTo>
                <a:cubicBezTo>
                  <a:pt x="57456" y="5837"/>
                  <a:pt x="57244" y="5944"/>
                  <a:pt x="57119" y="6139"/>
                </a:cubicBezTo>
                <a:cubicBezTo>
                  <a:pt x="56922" y="6445"/>
                  <a:pt x="57011" y="6852"/>
                  <a:pt x="57316" y="7049"/>
                </a:cubicBezTo>
                <a:cubicBezTo>
                  <a:pt x="58043" y="7514"/>
                  <a:pt x="58761" y="8012"/>
                  <a:pt x="59452" y="8529"/>
                </a:cubicBezTo>
                <a:cubicBezTo>
                  <a:pt x="59564" y="8612"/>
                  <a:pt x="59701" y="8658"/>
                  <a:pt x="59841" y="8658"/>
                </a:cubicBezTo>
                <a:cubicBezTo>
                  <a:pt x="59842" y="8658"/>
                  <a:pt x="59844" y="8658"/>
                  <a:pt x="59846" y="8658"/>
                </a:cubicBezTo>
                <a:lnTo>
                  <a:pt x="59846" y="8659"/>
                </a:lnTo>
                <a:cubicBezTo>
                  <a:pt x="60129" y="8659"/>
                  <a:pt x="60381" y="8478"/>
                  <a:pt x="60470" y="8209"/>
                </a:cubicBezTo>
                <a:cubicBezTo>
                  <a:pt x="60560" y="7940"/>
                  <a:pt x="60466" y="7644"/>
                  <a:pt x="60240" y="7474"/>
                </a:cubicBezTo>
                <a:cubicBezTo>
                  <a:pt x="59524" y="6940"/>
                  <a:pt x="58779" y="6424"/>
                  <a:pt x="58028" y="5942"/>
                </a:cubicBezTo>
                <a:cubicBezTo>
                  <a:pt x="57917" y="5871"/>
                  <a:pt x="57794" y="5837"/>
                  <a:pt x="57672" y="5837"/>
                </a:cubicBezTo>
                <a:close/>
                <a:moveTo>
                  <a:pt x="15473" y="7408"/>
                </a:moveTo>
                <a:cubicBezTo>
                  <a:pt x="15330" y="7408"/>
                  <a:pt x="15187" y="7454"/>
                  <a:pt x="15066" y="7550"/>
                </a:cubicBezTo>
                <a:cubicBezTo>
                  <a:pt x="14352" y="8086"/>
                  <a:pt x="13648" y="8655"/>
                  <a:pt x="12974" y="9242"/>
                </a:cubicBezTo>
                <a:cubicBezTo>
                  <a:pt x="12767" y="9422"/>
                  <a:pt x="12694" y="9711"/>
                  <a:pt x="12790" y="9969"/>
                </a:cubicBezTo>
                <a:cubicBezTo>
                  <a:pt x="12886" y="10226"/>
                  <a:pt x="13131" y="10395"/>
                  <a:pt x="13406" y="10395"/>
                </a:cubicBezTo>
                <a:cubicBezTo>
                  <a:pt x="13564" y="10395"/>
                  <a:pt x="13717" y="10339"/>
                  <a:pt x="13837" y="10235"/>
                </a:cubicBezTo>
                <a:cubicBezTo>
                  <a:pt x="14487" y="9668"/>
                  <a:pt x="15167" y="9118"/>
                  <a:pt x="15855" y="8601"/>
                </a:cubicBezTo>
                <a:cubicBezTo>
                  <a:pt x="16156" y="8387"/>
                  <a:pt x="16221" y="7966"/>
                  <a:pt x="15998" y="7670"/>
                </a:cubicBezTo>
                <a:cubicBezTo>
                  <a:pt x="15869" y="7498"/>
                  <a:pt x="15672" y="7408"/>
                  <a:pt x="15473" y="7408"/>
                </a:cubicBezTo>
                <a:close/>
                <a:moveTo>
                  <a:pt x="61907" y="9000"/>
                </a:moveTo>
                <a:cubicBezTo>
                  <a:pt x="61722" y="9000"/>
                  <a:pt x="61539" y="9077"/>
                  <a:pt x="61409" y="9228"/>
                </a:cubicBezTo>
                <a:cubicBezTo>
                  <a:pt x="61172" y="9503"/>
                  <a:pt x="61203" y="9919"/>
                  <a:pt x="61478" y="10156"/>
                </a:cubicBezTo>
                <a:cubicBezTo>
                  <a:pt x="62129" y="10719"/>
                  <a:pt x="62770" y="11313"/>
                  <a:pt x="63382" y="11923"/>
                </a:cubicBezTo>
                <a:cubicBezTo>
                  <a:pt x="63505" y="12045"/>
                  <a:pt x="63671" y="12115"/>
                  <a:pt x="63846" y="12115"/>
                </a:cubicBezTo>
                <a:lnTo>
                  <a:pt x="63846" y="12114"/>
                </a:lnTo>
                <a:cubicBezTo>
                  <a:pt x="64112" y="12114"/>
                  <a:pt x="64351" y="11953"/>
                  <a:pt x="64453" y="11707"/>
                </a:cubicBezTo>
                <a:cubicBezTo>
                  <a:pt x="64554" y="11461"/>
                  <a:pt x="64497" y="11178"/>
                  <a:pt x="64309" y="10990"/>
                </a:cubicBezTo>
                <a:cubicBezTo>
                  <a:pt x="63675" y="10359"/>
                  <a:pt x="63012" y="9742"/>
                  <a:pt x="62337" y="9160"/>
                </a:cubicBezTo>
                <a:cubicBezTo>
                  <a:pt x="62212" y="9053"/>
                  <a:pt x="62059" y="9000"/>
                  <a:pt x="61907" y="9000"/>
                </a:cubicBezTo>
                <a:close/>
                <a:moveTo>
                  <a:pt x="11466" y="10893"/>
                </a:moveTo>
                <a:cubicBezTo>
                  <a:pt x="11301" y="10893"/>
                  <a:pt x="11136" y="10955"/>
                  <a:pt x="11008" y="11078"/>
                </a:cubicBezTo>
                <a:cubicBezTo>
                  <a:pt x="10377" y="11711"/>
                  <a:pt x="9760" y="12374"/>
                  <a:pt x="9176" y="13049"/>
                </a:cubicBezTo>
                <a:cubicBezTo>
                  <a:pt x="9009" y="13245"/>
                  <a:pt x="8969" y="13519"/>
                  <a:pt x="9076" y="13753"/>
                </a:cubicBezTo>
                <a:cubicBezTo>
                  <a:pt x="9183" y="13987"/>
                  <a:pt x="9417" y="14137"/>
                  <a:pt x="9674" y="14138"/>
                </a:cubicBezTo>
                <a:cubicBezTo>
                  <a:pt x="9864" y="14138"/>
                  <a:pt x="10046" y="14055"/>
                  <a:pt x="10171" y="13910"/>
                </a:cubicBezTo>
                <a:cubicBezTo>
                  <a:pt x="10735" y="13258"/>
                  <a:pt x="11329" y="12618"/>
                  <a:pt x="11939" y="12007"/>
                </a:cubicBezTo>
                <a:cubicBezTo>
                  <a:pt x="12188" y="11748"/>
                  <a:pt x="12184" y="11338"/>
                  <a:pt x="11930" y="11085"/>
                </a:cubicBezTo>
                <a:cubicBezTo>
                  <a:pt x="11802" y="10957"/>
                  <a:pt x="11634" y="10893"/>
                  <a:pt x="11466" y="10893"/>
                </a:cubicBezTo>
                <a:close/>
                <a:moveTo>
                  <a:pt x="65651" y="12730"/>
                </a:moveTo>
                <a:cubicBezTo>
                  <a:pt x="65498" y="12730"/>
                  <a:pt x="65344" y="12783"/>
                  <a:pt x="65219" y="12892"/>
                </a:cubicBezTo>
                <a:cubicBezTo>
                  <a:pt x="64945" y="13130"/>
                  <a:pt x="64916" y="13545"/>
                  <a:pt x="65155" y="13820"/>
                </a:cubicBezTo>
                <a:cubicBezTo>
                  <a:pt x="65721" y="14470"/>
                  <a:pt x="66271" y="15148"/>
                  <a:pt x="66790" y="15838"/>
                </a:cubicBezTo>
                <a:cubicBezTo>
                  <a:pt x="66914" y="16003"/>
                  <a:pt x="67109" y="16099"/>
                  <a:pt x="67315" y="16099"/>
                </a:cubicBezTo>
                <a:lnTo>
                  <a:pt x="67317" y="16099"/>
                </a:lnTo>
                <a:cubicBezTo>
                  <a:pt x="67565" y="16099"/>
                  <a:pt x="67793" y="15958"/>
                  <a:pt x="67904" y="15734"/>
                </a:cubicBezTo>
                <a:cubicBezTo>
                  <a:pt x="68016" y="15512"/>
                  <a:pt x="67991" y="15246"/>
                  <a:pt x="67841" y="15046"/>
                </a:cubicBezTo>
                <a:cubicBezTo>
                  <a:pt x="67303" y="14332"/>
                  <a:pt x="66733" y="13628"/>
                  <a:pt x="66148" y="12956"/>
                </a:cubicBezTo>
                <a:cubicBezTo>
                  <a:pt x="66018" y="12806"/>
                  <a:pt x="65835" y="12730"/>
                  <a:pt x="65651" y="12730"/>
                </a:cubicBezTo>
                <a:close/>
                <a:moveTo>
                  <a:pt x="8017" y="14883"/>
                </a:moveTo>
                <a:cubicBezTo>
                  <a:pt x="7816" y="14883"/>
                  <a:pt x="7619" y="14974"/>
                  <a:pt x="7490" y="15147"/>
                </a:cubicBezTo>
                <a:cubicBezTo>
                  <a:pt x="6954" y="15863"/>
                  <a:pt x="6438" y="16607"/>
                  <a:pt x="5955" y="17360"/>
                </a:cubicBezTo>
                <a:cubicBezTo>
                  <a:pt x="5675" y="17796"/>
                  <a:pt x="5988" y="18371"/>
                  <a:pt x="6508" y="18372"/>
                </a:cubicBezTo>
                <a:cubicBezTo>
                  <a:pt x="6731" y="18372"/>
                  <a:pt x="6941" y="18258"/>
                  <a:pt x="7062" y="18069"/>
                </a:cubicBezTo>
                <a:cubicBezTo>
                  <a:pt x="7527" y="17343"/>
                  <a:pt x="8026" y="16625"/>
                  <a:pt x="8543" y="15935"/>
                </a:cubicBezTo>
                <a:cubicBezTo>
                  <a:pt x="8760" y="15644"/>
                  <a:pt x="8700" y="15232"/>
                  <a:pt x="8410" y="15014"/>
                </a:cubicBezTo>
                <a:cubicBezTo>
                  <a:pt x="8292" y="14926"/>
                  <a:pt x="8154" y="14883"/>
                  <a:pt x="8017" y="14883"/>
                </a:cubicBezTo>
                <a:close/>
                <a:moveTo>
                  <a:pt x="68828" y="16948"/>
                </a:moveTo>
                <a:cubicBezTo>
                  <a:pt x="68705" y="16948"/>
                  <a:pt x="68582" y="16982"/>
                  <a:pt x="68472" y="17054"/>
                </a:cubicBezTo>
                <a:cubicBezTo>
                  <a:pt x="68166" y="17252"/>
                  <a:pt x="68079" y="17660"/>
                  <a:pt x="68278" y="17965"/>
                </a:cubicBezTo>
                <a:cubicBezTo>
                  <a:pt x="68744" y="18688"/>
                  <a:pt x="69192" y="19437"/>
                  <a:pt x="69608" y="20193"/>
                </a:cubicBezTo>
                <a:cubicBezTo>
                  <a:pt x="69723" y="20403"/>
                  <a:pt x="69945" y="20534"/>
                  <a:pt x="70184" y="20534"/>
                </a:cubicBezTo>
                <a:lnTo>
                  <a:pt x="70186" y="20534"/>
                </a:lnTo>
                <a:cubicBezTo>
                  <a:pt x="70686" y="20534"/>
                  <a:pt x="71002" y="19997"/>
                  <a:pt x="70761" y="19559"/>
                </a:cubicBezTo>
                <a:cubicBezTo>
                  <a:pt x="70330" y="18776"/>
                  <a:pt x="69866" y="17999"/>
                  <a:pt x="69382" y="17251"/>
                </a:cubicBezTo>
                <a:cubicBezTo>
                  <a:pt x="69256" y="17055"/>
                  <a:pt x="69044" y="16948"/>
                  <a:pt x="68828" y="16948"/>
                </a:cubicBezTo>
                <a:close/>
                <a:moveTo>
                  <a:pt x="5160" y="19332"/>
                </a:moveTo>
                <a:cubicBezTo>
                  <a:pt x="4927" y="19332"/>
                  <a:pt x="4701" y="19456"/>
                  <a:pt x="4582" y="19674"/>
                </a:cubicBezTo>
                <a:cubicBezTo>
                  <a:pt x="4154" y="20460"/>
                  <a:pt x="3748" y="21271"/>
                  <a:pt x="3378" y="22083"/>
                </a:cubicBezTo>
                <a:cubicBezTo>
                  <a:pt x="3180" y="22519"/>
                  <a:pt x="3498" y="23014"/>
                  <a:pt x="3976" y="23015"/>
                </a:cubicBezTo>
                <a:cubicBezTo>
                  <a:pt x="4234" y="23015"/>
                  <a:pt x="4468" y="22864"/>
                  <a:pt x="4574" y="22629"/>
                </a:cubicBezTo>
                <a:cubicBezTo>
                  <a:pt x="4932" y="21844"/>
                  <a:pt x="5324" y="21062"/>
                  <a:pt x="5737" y="20304"/>
                </a:cubicBezTo>
                <a:cubicBezTo>
                  <a:pt x="5910" y="19986"/>
                  <a:pt x="5793" y="19586"/>
                  <a:pt x="5474" y="19413"/>
                </a:cubicBezTo>
                <a:cubicBezTo>
                  <a:pt x="5374" y="19358"/>
                  <a:pt x="5266" y="19332"/>
                  <a:pt x="5160" y="19332"/>
                </a:cubicBezTo>
                <a:close/>
                <a:moveTo>
                  <a:pt x="71375" y="21582"/>
                </a:moveTo>
                <a:cubicBezTo>
                  <a:pt x="71283" y="21582"/>
                  <a:pt x="71189" y="21601"/>
                  <a:pt x="71100" y="21642"/>
                </a:cubicBezTo>
                <a:cubicBezTo>
                  <a:pt x="70772" y="21793"/>
                  <a:pt x="70628" y="22181"/>
                  <a:pt x="70775" y="22510"/>
                </a:cubicBezTo>
                <a:cubicBezTo>
                  <a:pt x="71137" y="23294"/>
                  <a:pt x="71473" y="24100"/>
                  <a:pt x="71774" y="24904"/>
                </a:cubicBezTo>
                <a:cubicBezTo>
                  <a:pt x="71872" y="25160"/>
                  <a:pt x="72117" y="25329"/>
                  <a:pt x="72391" y="25329"/>
                </a:cubicBezTo>
                <a:cubicBezTo>
                  <a:pt x="72850" y="25328"/>
                  <a:pt x="73167" y="24870"/>
                  <a:pt x="73006" y="24440"/>
                </a:cubicBezTo>
                <a:cubicBezTo>
                  <a:pt x="72692" y="23607"/>
                  <a:pt x="72345" y="22772"/>
                  <a:pt x="71970" y="21960"/>
                </a:cubicBezTo>
                <a:cubicBezTo>
                  <a:pt x="71859" y="21722"/>
                  <a:pt x="71622" y="21582"/>
                  <a:pt x="71375" y="21582"/>
                </a:cubicBezTo>
                <a:close/>
                <a:moveTo>
                  <a:pt x="2971" y="24130"/>
                </a:moveTo>
                <a:cubicBezTo>
                  <a:pt x="2699" y="24130"/>
                  <a:pt x="2444" y="24300"/>
                  <a:pt x="2349" y="24573"/>
                </a:cubicBezTo>
                <a:cubicBezTo>
                  <a:pt x="2039" y="25411"/>
                  <a:pt x="1754" y="26271"/>
                  <a:pt x="1504" y="27129"/>
                </a:cubicBezTo>
                <a:cubicBezTo>
                  <a:pt x="1381" y="27549"/>
                  <a:pt x="1697" y="27969"/>
                  <a:pt x="2135" y="27970"/>
                </a:cubicBezTo>
                <a:cubicBezTo>
                  <a:pt x="2428" y="27969"/>
                  <a:pt x="2684" y="27776"/>
                  <a:pt x="2766" y="27496"/>
                </a:cubicBezTo>
                <a:cubicBezTo>
                  <a:pt x="3007" y="26669"/>
                  <a:pt x="3282" y="25839"/>
                  <a:pt x="3582" y="25031"/>
                </a:cubicBezTo>
                <a:cubicBezTo>
                  <a:pt x="3718" y="24688"/>
                  <a:pt x="3545" y="24300"/>
                  <a:pt x="3199" y="24171"/>
                </a:cubicBezTo>
                <a:cubicBezTo>
                  <a:pt x="3124" y="24143"/>
                  <a:pt x="3047" y="24130"/>
                  <a:pt x="2971" y="24130"/>
                </a:cubicBezTo>
                <a:close/>
                <a:moveTo>
                  <a:pt x="73229" y="26514"/>
                </a:moveTo>
                <a:cubicBezTo>
                  <a:pt x="73167" y="26514"/>
                  <a:pt x="73104" y="26523"/>
                  <a:pt x="73042" y="26541"/>
                </a:cubicBezTo>
                <a:cubicBezTo>
                  <a:pt x="72691" y="26645"/>
                  <a:pt x="72493" y="27016"/>
                  <a:pt x="72600" y="27365"/>
                </a:cubicBezTo>
                <a:cubicBezTo>
                  <a:pt x="72845" y="28194"/>
                  <a:pt x="73062" y="29040"/>
                  <a:pt x="73245" y="29879"/>
                </a:cubicBezTo>
                <a:cubicBezTo>
                  <a:pt x="73312" y="30181"/>
                  <a:pt x="73579" y="30396"/>
                  <a:pt x="73887" y="30397"/>
                </a:cubicBezTo>
                <a:cubicBezTo>
                  <a:pt x="74307" y="30396"/>
                  <a:pt x="74619" y="30009"/>
                  <a:pt x="74530" y="29599"/>
                </a:cubicBezTo>
                <a:cubicBezTo>
                  <a:pt x="74341" y="28728"/>
                  <a:pt x="74114" y="27852"/>
                  <a:pt x="73861" y="26992"/>
                </a:cubicBezTo>
                <a:cubicBezTo>
                  <a:pt x="73779" y="26702"/>
                  <a:pt x="73515" y="26514"/>
                  <a:pt x="73229" y="26514"/>
                </a:cubicBezTo>
                <a:close/>
                <a:moveTo>
                  <a:pt x="1486" y="29218"/>
                </a:moveTo>
                <a:cubicBezTo>
                  <a:pt x="1183" y="29218"/>
                  <a:pt x="910" y="29428"/>
                  <a:pt x="844" y="29737"/>
                </a:cubicBezTo>
                <a:cubicBezTo>
                  <a:pt x="656" y="30609"/>
                  <a:pt x="498" y="31500"/>
                  <a:pt x="373" y="32386"/>
                </a:cubicBezTo>
                <a:cubicBezTo>
                  <a:pt x="317" y="32782"/>
                  <a:pt x="625" y="33135"/>
                  <a:pt x="1024" y="33135"/>
                </a:cubicBezTo>
                <a:cubicBezTo>
                  <a:pt x="1351" y="33135"/>
                  <a:pt x="1629" y="32893"/>
                  <a:pt x="1675" y="32570"/>
                </a:cubicBezTo>
                <a:cubicBezTo>
                  <a:pt x="1796" y="31715"/>
                  <a:pt x="1948" y="30855"/>
                  <a:pt x="2130" y="30014"/>
                </a:cubicBezTo>
                <a:cubicBezTo>
                  <a:pt x="2206" y="29659"/>
                  <a:pt x="1980" y="29309"/>
                  <a:pt x="1625" y="29233"/>
                </a:cubicBezTo>
                <a:cubicBezTo>
                  <a:pt x="1579" y="29223"/>
                  <a:pt x="1532" y="29218"/>
                  <a:pt x="1486" y="29218"/>
                </a:cubicBezTo>
                <a:close/>
                <a:moveTo>
                  <a:pt x="74362" y="31682"/>
                </a:moveTo>
                <a:cubicBezTo>
                  <a:pt x="74331" y="31682"/>
                  <a:pt x="74299" y="31684"/>
                  <a:pt x="74267" y="31688"/>
                </a:cubicBezTo>
                <a:cubicBezTo>
                  <a:pt x="73908" y="31741"/>
                  <a:pt x="73659" y="32074"/>
                  <a:pt x="73711" y="32433"/>
                </a:cubicBezTo>
                <a:cubicBezTo>
                  <a:pt x="73834" y="33283"/>
                  <a:pt x="73928" y="34152"/>
                  <a:pt x="73993" y="35015"/>
                </a:cubicBezTo>
                <a:cubicBezTo>
                  <a:pt x="74017" y="35359"/>
                  <a:pt x="74303" y="35624"/>
                  <a:pt x="74647" y="35625"/>
                </a:cubicBezTo>
                <a:cubicBezTo>
                  <a:pt x="74663" y="35625"/>
                  <a:pt x="74680" y="35624"/>
                  <a:pt x="74695" y="35623"/>
                </a:cubicBezTo>
                <a:cubicBezTo>
                  <a:pt x="75058" y="35597"/>
                  <a:pt x="75331" y="35281"/>
                  <a:pt x="75304" y="34920"/>
                </a:cubicBezTo>
                <a:cubicBezTo>
                  <a:pt x="75237" y="34024"/>
                  <a:pt x="75140" y="33125"/>
                  <a:pt x="75012" y="32245"/>
                </a:cubicBezTo>
                <a:cubicBezTo>
                  <a:pt x="74965" y="31918"/>
                  <a:pt x="74684" y="31682"/>
                  <a:pt x="74362" y="31682"/>
                </a:cubicBezTo>
                <a:close/>
                <a:moveTo>
                  <a:pt x="746" y="34455"/>
                </a:moveTo>
                <a:cubicBezTo>
                  <a:pt x="406" y="34455"/>
                  <a:pt x="119" y="34717"/>
                  <a:pt x="92" y="35062"/>
                </a:cubicBezTo>
                <a:cubicBezTo>
                  <a:pt x="31" y="35934"/>
                  <a:pt x="0" y="36823"/>
                  <a:pt x="0" y="37697"/>
                </a:cubicBezTo>
                <a:lnTo>
                  <a:pt x="0" y="37748"/>
                </a:lnTo>
                <a:cubicBezTo>
                  <a:pt x="0" y="38112"/>
                  <a:pt x="295" y="38405"/>
                  <a:pt x="659" y="38405"/>
                </a:cubicBezTo>
                <a:cubicBezTo>
                  <a:pt x="1021" y="38405"/>
                  <a:pt x="1316" y="38112"/>
                  <a:pt x="1316" y="37748"/>
                </a:cubicBezTo>
                <a:lnTo>
                  <a:pt x="1316" y="37702"/>
                </a:lnTo>
                <a:cubicBezTo>
                  <a:pt x="1316" y="36853"/>
                  <a:pt x="1345" y="35995"/>
                  <a:pt x="1404" y="35152"/>
                </a:cubicBezTo>
                <a:cubicBezTo>
                  <a:pt x="1425" y="34791"/>
                  <a:pt x="1153" y="34481"/>
                  <a:pt x="793" y="34457"/>
                </a:cubicBezTo>
                <a:cubicBezTo>
                  <a:pt x="777" y="34456"/>
                  <a:pt x="761" y="34455"/>
                  <a:pt x="746" y="34455"/>
                </a:cubicBezTo>
                <a:close/>
                <a:moveTo>
                  <a:pt x="74747" y="36952"/>
                </a:moveTo>
                <a:cubicBezTo>
                  <a:pt x="74384" y="36952"/>
                  <a:pt x="74089" y="37246"/>
                  <a:pt x="74089" y="37609"/>
                </a:cubicBezTo>
                <a:lnTo>
                  <a:pt x="74089" y="37703"/>
                </a:lnTo>
                <a:cubicBezTo>
                  <a:pt x="74089" y="38566"/>
                  <a:pt x="74059" y="39439"/>
                  <a:pt x="73998" y="40298"/>
                </a:cubicBezTo>
                <a:cubicBezTo>
                  <a:pt x="73973" y="40660"/>
                  <a:pt x="74245" y="40974"/>
                  <a:pt x="74608" y="41001"/>
                </a:cubicBezTo>
                <a:cubicBezTo>
                  <a:pt x="74624" y="41002"/>
                  <a:pt x="74639" y="41002"/>
                  <a:pt x="74655" y="41002"/>
                </a:cubicBezTo>
                <a:cubicBezTo>
                  <a:pt x="75000" y="41001"/>
                  <a:pt x="75285" y="40735"/>
                  <a:pt x="75311" y="40391"/>
                </a:cubicBezTo>
                <a:cubicBezTo>
                  <a:pt x="75373" y="39501"/>
                  <a:pt x="75405" y="38596"/>
                  <a:pt x="75405" y="37703"/>
                </a:cubicBezTo>
                <a:lnTo>
                  <a:pt x="75405" y="37609"/>
                </a:lnTo>
                <a:cubicBezTo>
                  <a:pt x="75405" y="37246"/>
                  <a:pt x="75110" y="36952"/>
                  <a:pt x="74747" y="36952"/>
                </a:cubicBezTo>
                <a:close/>
                <a:moveTo>
                  <a:pt x="754" y="39733"/>
                </a:moveTo>
                <a:cubicBezTo>
                  <a:pt x="739" y="39733"/>
                  <a:pt x="723" y="39734"/>
                  <a:pt x="707" y="39735"/>
                </a:cubicBezTo>
                <a:cubicBezTo>
                  <a:pt x="345" y="39760"/>
                  <a:pt x="72" y="40075"/>
                  <a:pt x="99" y="40438"/>
                </a:cubicBezTo>
                <a:cubicBezTo>
                  <a:pt x="163" y="41331"/>
                  <a:pt x="259" y="42230"/>
                  <a:pt x="386" y="43113"/>
                </a:cubicBezTo>
                <a:cubicBezTo>
                  <a:pt x="432" y="43435"/>
                  <a:pt x="710" y="43676"/>
                  <a:pt x="1035" y="43677"/>
                </a:cubicBezTo>
                <a:cubicBezTo>
                  <a:pt x="1068" y="43676"/>
                  <a:pt x="1099" y="43674"/>
                  <a:pt x="1130" y="43670"/>
                </a:cubicBezTo>
                <a:cubicBezTo>
                  <a:pt x="1489" y="43618"/>
                  <a:pt x="1738" y="43284"/>
                  <a:pt x="1687" y="42925"/>
                </a:cubicBezTo>
                <a:cubicBezTo>
                  <a:pt x="1565" y="42074"/>
                  <a:pt x="1472" y="41206"/>
                  <a:pt x="1410" y="40343"/>
                </a:cubicBezTo>
                <a:cubicBezTo>
                  <a:pt x="1385" y="39997"/>
                  <a:pt x="1096" y="39733"/>
                  <a:pt x="754" y="39733"/>
                </a:cubicBezTo>
                <a:close/>
                <a:moveTo>
                  <a:pt x="74373" y="42311"/>
                </a:moveTo>
                <a:cubicBezTo>
                  <a:pt x="74050" y="42311"/>
                  <a:pt x="73768" y="42550"/>
                  <a:pt x="73723" y="42880"/>
                </a:cubicBezTo>
                <a:cubicBezTo>
                  <a:pt x="73602" y="43736"/>
                  <a:pt x="73448" y="44595"/>
                  <a:pt x="73266" y="45435"/>
                </a:cubicBezTo>
                <a:cubicBezTo>
                  <a:pt x="73178" y="45845"/>
                  <a:pt x="73490" y="46232"/>
                  <a:pt x="73909" y="46232"/>
                </a:cubicBezTo>
                <a:cubicBezTo>
                  <a:pt x="74219" y="46231"/>
                  <a:pt x="74485" y="46015"/>
                  <a:pt x="74550" y="45713"/>
                </a:cubicBezTo>
                <a:cubicBezTo>
                  <a:pt x="74739" y="44843"/>
                  <a:pt x="74898" y="43952"/>
                  <a:pt x="75025" y="43065"/>
                </a:cubicBezTo>
                <a:cubicBezTo>
                  <a:pt x="75079" y="42705"/>
                  <a:pt x="74828" y="42369"/>
                  <a:pt x="74467" y="42318"/>
                </a:cubicBezTo>
                <a:cubicBezTo>
                  <a:pt x="74435" y="42313"/>
                  <a:pt x="74404" y="42311"/>
                  <a:pt x="74373" y="42311"/>
                </a:cubicBezTo>
                <a:close/>
                <a:moveTo>
                  <a:pt x="1505" y="44962"/>
                </a:moveTo>
                <a:cubicBezTo>
                  <a:pt x="1459" y="44962"/>
                  <a:pt x="1413" y="44967"/>
                  <a:pt x="1366" y="44977"/>
                </a:cubicBezTo>
                <a:cubicBezTo>
                  <a:pt x="1011" y="45055"/>
                  <a:pt x="786" y="45405"/>
                  <a:pt x="864" y="45760"/>
                </a:cubicBezTo>
                <a:cubicBezTo>
                  <a:pt x="1054" y="46634"/>
                  <a:pt x="1278" y="47510"/>
                  <a:pt x="1530" y="48367"/>
                </a:cubicBezTo>
                <a:cubicBezTo>
                  <a:pt x="1613" y="48647"/>
                  <a:pt x="1869" y="48839"/>
                  <a:pt x="2161" y="48840"/>
                </a:cubicBezTo>
                <a:cubicBezTo>
                  <a:pt x="2600" y="48839"/>
                  <a:pt x="2916" y="48417"/>
                  <a:pt x="2792" y="47996"/>
                </a:cubicBezTo>
                <a:cubicBezTo>
                  <a:pt x="2549" y="47169"/>
                  <a:pt x="2333" y="46323"/>
                  <a:pt x="2149" y="45481"/>
                </a:cubicBezTo>
                <a:cubicBezTo>
                  <a:pt x="2081" y="45173"/>
                  <a:pt x="1808" y="44962"/>
                  <a:pt x="1505" y="44962"/>
                </a:cubicBezTo>
                <a:close/>
                <a:moveTo>
                  <a:pt x="73256" y="47479"/>
                </a:moveTo>
                <a:cubicBezTo>
                  <a:pt x="72971" y="47479"/>
                  <a:pt x="72710" y="47665"/>
                  <a:pt x="72626" y="47953"/>
                </a:cubicBezTo>
                <a:cubicBezTo>
                  <a:pt x="72383" y="48779"/>
                  <a:pt x="72108" y="49608"/>
                  <a:pt x="71806" y="50416"/>
                </a:cubicBezTo>
                <a:cubicBezTo>
                  <a:pt x="71648" y="50846"/>
                  <a:pt x="71965" y="51302"/>
                  <a:pt x="72423" y="51303"/>
                </a:cubicBezTo>
                <a:cubicBezTo>
                  <a:pt x="72698" y="51303"/>
                  <a:pt x="72944" y="51132"/>
                  <a:pt x="73039" y="50875"/>
                </a:cubicBezTo>
                <a:cubicBezTo>
                  <a:pt x="73352" y="50037"/>
                  <a:pt x="73637" y="49178"/>
                  <a:pt x="73888" y="48322"/>
                </a:cubicBezTo>
                <a:cubicBezTo>
                  <a:pt x="73990" y="47973"/>
                  <a:pt x="73790" y="47607"/>
                  <a:pt x="73442" y="47506"/>
                </a:cubicBezTo>
                <a:cubicBezTo>
                  <a:pt x="73380" y="47488"/>
                  <a:pt x="73317" y="47479"/>
                  <a:pt x="73256" y="47479"/>
                </a:cubicBezTo>
                <a:close/>
                <a:moveTo>
                  <a:pt x="3000" y="50036"/>
                </a:moveTo>
                <a:cubicBezTo>
                  <a:pt x="2923" y="50036"/>
                  <a:pt x="2845" y="50050"/>
                  <a:pt x="2769" y="50078"/>
                </a:cubicBezTo>
                <a:cubicBezTo>
                  <a:pt x="2431" y="50205"/>
                  <a:pt x="2258" y="50580"/>
                  <a:pt x="2382" y="50919"/>
                </a:cubicBezTo>
                <a:cubicBezTo>
                  <a:pt x="2695" y="51755"/>
                  <a:pt x="3042" y="52590"/>
                  <a:pt x="3415" y="53402"/>
                </a:cubicBezTo>
                <a:cubicBezTo>
                  <a:pt x="3521" y="53636"/>
                  <a:pt x="3755" y="53785"/>
                  <a:pt x="4012" y="53785"/>
                </a:cubicBezTo>
                <a:cubicBezTo>
                  <a:pt x="4491" y="53784"/>
                  <a:pt x="4808" y="53289"/>
                  <a:pt x="4610" y="52854"/>
                </a:cubicBezTo>
                <a:cubicBezTo>
                  <a:pt x="4250" y="52070"/>
                  <a:pt x="3916" y="51265"/>
                  <a:pt x="3613" y="50458"/>
                </a:cubicBezTo>
                <a:cubicBezTo>
                  <a:pt x="3513" y="50197"/>
                  <a:pt x="3264" y="50036"/>
                  <a:pt x="3000" y="50036"/>
                </a:cubicBezTo>
                <a:close/>
                <a:moveTo>
                  <a:pt x="71409" y="52432"/>
                </a:moveTo>
                <a:cubicBezTo>
                  <a:pt x="71160" y="52432"/>
                  <a:pt x="70921" y="52575"/>
                  <a:pt x="70811" y="52816"/>
                </a:cubicBezTo>
                <a:cubicBezTo>
                  <a:pt x="70453" y="53601"/>
                  <a:pt x="70061" y="54383"/>
                  <a:pt x="69647" y="55140"/>
                </a:cubicBezTo>
                <a:cubicBezTo>
                  <a:pt x="69407" y="55578"/>
                  <a:pt x="69724" y="56113"/>
                  <a:pt x="70223" y="56113"/>
                </a:cubicBezTo>
                <a:cubicBezTo>
                  <a:pt x="70464" y="56113"/>
                  <a:pt x="70684" y="55982"/>
                  <a:pt x="70800" y="55771"/>
                </a:cubicBezTo>
                <a:cubicBezTo>
                  <a:pt x="71229" y="54986"/>
                  <a:pt x="71636" y="54177"/>
                  <a:pt x="72007" y="53364"/>
                </a:cubicBezTo>
                <a:cubicBezTo>
                  <a:pt x="72158" y="53034"/>
                  <a:pt x="72013" y="52643"/>
                  <a:pt x="71682" y="52493"/>
                </a:cubicBezTo>
                <a:cubicBezTo>
                  <a:pt x="71593" y="52452"/>
                  <a:pt x="71500" y="52432"/>
                  <a:pt x="71409" y="52432"/>
                </a:cubicBezTo>
                <a:close/>
                <a:moveTo>
                  <a:pt x="5193" y="54822"/>
                </a:moveTo>
                <a:cubicBezTo>
                  <a:pt x="5087" y="54822"/>
                  <a:pt x="4978" y="54848"/>
                  <a:pt x="4878" y="54903"/>
                </a:cubicBezTo>
                <a:cubicBezTo>
                  <a:pt x="4556" y="55079"/>
                  <a:pt x="4441" y="55485"/>
                  <a:pt x="4622" y="55803"/>
                </a:cubicBezTo>
                <a:cubicBezTo>
                  <a:pt x="5052" y="56587"/>
                  <a:pt x="5515" y="57364"/>
                  <a:pt x="5999" y="58113"/>
                </a:cubicBezTo>
                <a:cubicBezTo>
                  <a:pt x="6120" y="58302"/>
                  <a:pt x="6328" y="58415"/>
                  <a:pt x="6552" y="58415"/>
                </a:cubicBezTo>
                <a:cubicBezTo>
                  <a:pt x="7072" y="58414"/>
                  <a:pt x="7386" y="57838"/>
                  <a:pt x="7104" y="57400"/>
                </a:cubicBezTo>
                <a:cubicBezTo>
                  <a:pt x="6637" y="56678"/>
                  <a:pt x="6189" y="55927"/>
                  <a:pt x="5775" y="55171"/>
                </a:cubicBezTo>
                <a:cubicBezTo>
                  <a:pt x="5657" y="54948"/>
                  <a:pt x="5429" y="54822"/>
                  <a:pt x="5193" y="54822"/>
                </a:cubicBezTo>
                <a:close/>
                <a:moveTo>
                  <a:pt x="68877" y="57066"/>
                </a:moveTo>
                <a:cubicBezTo>
                  <a:pt x="68658" y="57066"/>
                  <a:pt x="68443" y="57175"/>
                  <a:pt x="68319" y="57375"/>
                </a:cubicBezTo>
                <a:cubicBezTo>
                  <a:pt x="67853" y="58099"/>
                  <a:pt x="67354" y="58816"/>
                  <a:pt x="66835" y="59508"/>
                </a:cubicBezTo>
                <a:cubicBezTo>
                  <a:pt x="66687" y="59706"/>
                  <a:pt x="66662" y="59973"/>
                  <a:pt x="66773" y="60196"/>
                </a:cubicBezTo>
                <a:cubicBezTo>
                  <a:pt x="66885" y="60418"/>
                  <a:pt x="67113" y="60559"/>
                  <a:pt x="67361" y="60560"/>
                </a:cubicBezTo>
                <a:lnTo>
                  <a:pt x="67361" y="60559"/>
                </a:lnTo>
                <a:cubicBezTo>
                  <a:pt x="67568" y="60559"/>
                  <a:pt x="67763" y="60462"/>
                  <a:pt x="67887" y="60296"/>
                </a:cubicBezTo>
                <a:cubicBezTo>
                  <a:pt x="68424" y="59580"/>
                  <a:pt x="68942" y="58837"/>
                  <a:pt x="69425" y="58087"/>
                </a:cubicBezTo>
                <a:cubicBezTo>
                  <a:pt x="69627" y="57781"/>
                  <a:pt x="69539" y="57369"/>
                  <a:pt x="69232" y="57171"/>
                </a:cubicBezTo>
                <a:cubicBezTo>
                  <a:pt x="69122" y="57100"/>
                  <a:pt x="68999" y="57066"/>
                  <a:pt x="68877" y="57066"/>
                </a:cubicBezTo>
                <a:close/>
                <a:moveTo>
                  <a:pt x="8062" y="59268"/>
                </a:moveTo>
                <a:cubicBezTo>
                  <a:pt x="7924" y="59268"/>
                  <a:pt x="7786" y="59311"/>
                  <a:pt x="7667" y="59400"/>
                </a:cubicBezTo>
                <a:cubicBezTo>
                  <a:pt x="7377" y="59619"/>
                  <a:pt x="7318" y="60030"/>
                  <a:pt x="7536" y="60320"/>
                </a:cubicBezTo>
                <a:cubicBezTo>
                  <a:pt x="8072" y="61034"/>
                  <a:pt x="8640" y="61738"/>
                  <a:pt x="9227" y="62413"/>
                </a:cubicBezTo>
                <a:cubicBezTo>
                  <a:pt x="9352" y="62558"/>
                  <a:pt x="9533" y="62640"/>
                  <a:pt x="9724" y="62640"/>
                </a:cubicBezTo>
                <a:cubicBezTo>
                  <a:pt x="9981" y="62640"/>
                  <a:pt x="10215" y="62489"/>
                  <a:pt x="10322" y="62254"/>
                </a:cubicBezTo>
                <a:cubicBezTo>
                  <a:pt x="10429" y="62020"/>
                  <a:pt x="10389" y="61745"/>
                  <a:pt x="10220" y="61550"/>
                </a:cubicBezTo>
                <a:cubicBezTo>
                  <a:pt x="9654" y="60899"/>
                  <a:pt x="9105" y="60220"/>
                  <a:pt x="8588" y="59531"/>
                </a:cubicBezTo>
                <a:cubicBezTo>
                  <a:pt x="8459" y="59359"/>
                  <a:pt x="8262" y="59268"/>
                  <a:pt x="8062" y="59268"/>
                </a:cubicBezTo>
                <a:close/>
                <a:moveTo>
                  <a:pt x="65701" y="61302"/>
                </a:moveTo>
                <a:cubicBezTo>
                  <a:pt x="65517" y="61302"/>
                  <a:pt x="65334" y="61379"/>
                  <a:pt x="65205" y="61529"/>
                </a:cubicBezTo>
                <a:cubicBezTo>
                  <a:pt x="64639" y="62181"/>
                  <a:pt x="64044" y="62820"/>
                  <a:pt x="63434" y="63430"/>
                </a:cubicBezTo>
                <a:cubicBezTo>
                  <a:pt x="63246" y="63617"/>
                  <a:pt x="63190" y="63900"/>
                  <a:pt x="63291" y="64146"/>
                </a:cubicBezTo>
                <a:cubicBezTo>
                  <a:pt x="63393" y="64391"/>
                  <a:pt x="63633" y="64552"/>
                  <a:pt x="63899" y="64552"/>
                </a:cubicBezTo>
                <a:cubicBezTo>
                  <a:pt x="64074" y="64552"/>
                  <a:pt x="64241" y="64483"/>
                  <a:pt x="64364" y="64359"/>
                </a:cubicBezTo>
                <a:cubicBezTo>
                  <a:pt x="64995" y="63728"/>
                  <a:pt x="65613" y="63065"/>
                  <a:pt x="66198" y="62390"/>
                </a:cubicBezTo>
                <a:cubicBezTo>
                  <a:pt x="66435" y="62115"/>
                  <a:pt x="66406" y="61701"/>
                  <a:pt x="66131" y="61462"/>
                </a:cubicBezTo>
                <a:cubicBezTo>
                  <a:pt x="66007" y="61355"/>
                  <a:pt x="65854" y="61302"/>
                  <a:pt x="65701" y="61302"/>
                </a:cubicBezTo>
                <a:close/>
                <a:moveTo>
                  <a:pt x="11538" y="63268"/>
                </a:moveTo>
                <a:cubicBezTo>
                  <a:pt x="11369" y="63268"/>
                  <a:pt x="11201" y="63333"/>
                  <a:pt x="11073" y="63461"/>
                </a:cubicBezTo>
                <a:cubicBezTo>
                  <a:pt x="10820" y="63714"/>
                  <a:pt x="10816" y="64122"/>
                  <a:pt x="11063" y="64380"/>
                </a:cubicBezTo>
                <a:cubicBezTo>
                  <a:pt x="11696" y="65012"/>
                  <a:pt x="12359" y="65628"/>
                  <a:pt x="13033" y="66213"/>
                </a:cubicBezTo>
                <a:cubicBezTo>
                  <a:pt x="13153" y="66316"/>
                  <a:pt x="13304" y="66373"/>
                  <a:pt x="13463" y="66373"/>
                </a:cubicBezTo>
                <a:cubicBezTo>
                  <a:pt x="13737" y="66373"/>
                  <a:pt x="13983" y="66203"/>
                  <a:pt x="14078" y="65945"/>
                </a:cubicBezTo>
                <a:cubicBezTo>
                  <a:pt x="14175" y="65688"/>
                  <a:pt x="14100" y="65398"/>
                  <a:pt x="13893" y="65218"/>
                </a:cubicBezTo>
                <a:cubicBezTo>
                  <a:pt x="13242" y="64655"/>
                  <a:pt x="12603" y="64059"/>
                  <a:pt x="11991" y="63449"/>
                </a:cubicBezTo>
                <a:cubicBezTo>
                  <a:pt x="11864" y="63328"/>
                  <a:pt x="11701" y="63268"/>
                  <a:pt x="11538" y="63268"/>
                </a:cubicBezTo>
                <a:close/>
                <a:moveTo>
                  <a:pt x="61971" y="65034"/>
                </a:moveTo>
                <a:cubicBezTo>
                  <a:pt x="61815" y="65034"/>
                  <a:pt x="61659" y="65089"/>
                  <a:pt x="61533" y="65201"/>
                </a:cubicBezTo>
                <a:cubicBezTo>
                  <a:pt x="60882" y="65765"/>
                  <a:pt x="60203" y="66314"/>
                  <a:pt x="59513" y="66831"/>
                </a:cubicBezTo>
                <a:cubicBezTo>
                  <a:pt x="59286" y="67001"/>
                  <a:pt x="59194" y="67297"/>
                  <a:pt x="59284" y="67565"/>
                </a:cubicBezTo>
                <a:cubicBezTo>
                  <a:pt x="59373" y="67833"/>
                  <a:pt x="59624" y="68014"/>
                  <a:pt x="59905" y="68014"/>
                </a:cubicBezTo>
                <a:cubicBezTo>
                  <a:pt x="59906" y="68014"/>
                  <a:pt x="59907" y="68014"/>
                  <a:pt x="59908" y="68014"/>
                </a:cubicBezTo>
                <a:cubicBezTo>
                  <a:pt x="60050" y="68014"/>
                  <a:pt x="60188" y="67969"/>
                  <a:pt x="60302" y="67883"/>
                </a:cubicBezTo>
                <a:cubicBezTo>
                  <a:pt x="61016" y="67347"/>
                  <a:pt x="61720" y="66778"/>
                  <a:pt x="62395" y="66194"/>
                </a:cubicBezTo>
                <a:cubicBezTo>
                  <a:pt x="62675" y="65957"/>
                  <a:pt x="62708" y="65536"/>
                  <a:pt x="62468" y="65260"/>
                </a:cubicBezTo>
                <a:cubicBezTo>
                  <a:pt x="62337" y="65110"/>
                  <a:pt x="62154" y="65034"/>
                  <a:pt x="61971" y="65034"/>
                </a:cubicBezTo>
                <a:close/>
                <a:moveTo>
                  <a:pt x="15524" y="66717"/>
                </a:moveTo>
                <a:cubicBezTo>
                  <a:pt x="15324" y="66717"/>
                  <a:pt x="15126" y="66808"/>
                  <a:pt x="14997" y="66981"/>
                </a:cubicBezTo>
                <a:cubicBezTo>
                  <a:pt x="14780" y="67271"/>
                  <a:pt x="14839" y="67684"/>
                  <a:pt x="15130" y="67901"/>
                </a:cubicBezTo>
                <a:cubicBezTo>
                  <a:pt x="15846" y="68438"/>
                  <a:pt x="16589" y="68954"/>
                  <a:pt x="17341" y="69436"/>
                </a:cubicBezTo>
                <a:cubicBezTo>
                  <a:pt x="17446" y="69505"/>
                  <a:pt x="17570" y="69542"/>
                  <a:pt x="17696" y="69542"/>
                </a:cubicBezTo>
                <a:cubicBezTo>
                  <a:pt x="17987" y="69542"/>
                  <a:pt x="18244" y="69349"/>
                  <a:pt x="18327" y="69070"/>
                </a:cubicBezTo>
                <a:cubicBezTo>
                  <a:pt x="18409" y="68789"/>
                  <a:pt x="18298" y="68489"/>
                  <a:pt x="18053" y="68331"/>
                </a:cubicBezTo>
                <a:cubicBezTo>
                  <a:pt x="17328" y="67864"/>
                  <a:pt x="16609" y="67366"/>
                  <a:pt x="15918" y="66848"/>
                </a:cubicBezTo>
                <a:cubicBezTo>
                  <a:pt x="15800" y="66760"/>
                  <a:pt x="15661" y="66717"/>
                  <a:pt x="15524" y="66717"/>
                </a:cubicBezTo>
                <a:close/>
                <a:moveTo>
                  <a:pt x="57739" y="68209"/>
                </a:moveTo>
                <a:cubicBezTo>
                  <a:pt x="57617" y="68209"/>
                  <a:pt x="57494" y="68243"/>
                  <a:pt x="57383" y="68313"/>
                </a:cubicBezTo>
                <a:cubicBezTo>
                  <a:pt x="56658" y="68781"/>
                  <a:pt x="55908" y="69227"/>
                  <a:pt x="55153" y="69640"/>
                </a:cubicBezTo>
                <a:cubicBezTo>
                  <a:pt x="54889" y="69785"/>
                  <a:pt x="54757" y="70088"/>
                  <a:pt x="54831" y="70380"/>
                </a:cubicBezTo>
                <a:cubicBezTo>
                  <a:pt x="54907" y="70671"/>
                  <a:pt x="55168" y="70874"/>
                  <a:pt x="55469" y="70874"/>
                </a:cubicBezTo>
                <a:lnTo>
                  <a:pt x="55469" y="70874"/>
                </a:lnTo>
                <a:cubicBezTo>
                  <a:pt x="55579" y="70874"/>
                  <a:pt x="55688" y="70846"/>
                  <a:pt x="55785" y="70793"/>
                </a:cubicBezTo>
                <a:cubicBezTo>
                  <a:pt x="56566" y="70366"/>
                  <a:pt x="57345" y="69903"/>
                  <a:pt x="58095" y="69419"/>
                </a:cubicBezTo>
                <a:cubicBezTo>
                  <a:pt x="58401" y="69223"/>
                  <a:pt x="58489" y="68816"/>
                  <a:pt x="58293" y="68510"/>
                </a:cubicBezTo>
                <a:cubicBezTo>
                  <a:pt x="58166" y="68315"/>
                  <a:pt x="57955" y="68209"/>
                  <a:pt x="57739" y="68209"/>
                </a:cubicBezTo>
                <a:close/>
                <a:moveTo>
                  <a:pt x="55469" y="70874"/>
                </a:moveTo>
                <a:cubicBezTo>
                  <a:pt x="55469" y="70874"/>
                  <a:pt x="55468" y="70874"/>
                  <a:pt x="55468" y="70874"/>
                </a:cubicBezTo>
                <a:lnTo>
                  <a:pt x="55470" y="70874"/>
                </a:lnTo>
                <a:cubicBezTo>
                  <a:pt x="55470" y="70874"/>
                  <a:pt x="55469" y="70874"/>
                  <a:pt x="55469" y="70874"/>
                </a:cubicBezTo>
                <a:close/>
                <a:moveTo>
                  <a:pt x="19975" y="69578"/>
                </a:moveTo>
                <a:cubicBezTo>
                  <a:pt x="19742" y="69578"/>
                  <a:pt x="19516" y="69703"/>
                  <a:pt x="19397" y="69921"/>
                </a:cubicBezTo>
                <a:cubicBezTo>
                  <a:pt x="19223" y="70238"/>
                  <a:pt x="19340" y="70636"/>
                  <a:pt x="19656" y="70811"/>
                </a:cubicBezTo>
                <a:cubicBezTo>
                  <a:pt x="20442" y="71241"/>
                  <a:pt x="21252" y="71646"/>
                  <a:pt x="22063" y="72017"/>
                </a:cubicBezTo>
                <a:cubicBezTo>
                  <a:pt x="22149" y="72056"/>
                  <a:pt x="22242" y="72076"/>
                  <a:pt x="22336" y="72076"/>
                </a:cubicBezTo>
                <a:cubicBezTo>
                  <a:pt x="22645" y="72076"/>
                  <a:pt x="22913" y="71861"/>
                  <a:pt x="22979" y="71558"/>
                </a:cubicBezTo>
                <a:cubicBezTo>
                  <a:pt x="23045" y="71256"/>
                  <a:pt x="22890" y="70949"/>
                  <a:pt x="22610" y="70820"/>
                </a:cubicBezTo>
                <a:cubicBezTo>
                  <a:pt x="21826" y="70463"/>
                  <a:pt x="21045" y="70072"/>
                  <a:pt x="20285" y="69657"/>
                </a:cubicBezTo>
                <a:cubicBezTo>
                  <a:pt x="20186" y="69604"/>
                  <a:pt x="20080" y="69578"/>
                  <a:pt x="19975" y="69578"/>
                </a:cubicBezTo>
                <a:close/>
                <a:moveTo>
                  <a:pt x="53103" y="70746"/>
                </a:moveTo>
                <a:cubicBezTo>
                  <a:pt x="53013" y="70746"/>
                  <a:pt x="52921" y="70765"/>
                  <a:pt x="52834" y="70805"/>
                </a:cubicBezTo>
                <a:cubicBezTo>
                  <a:pt x="52050" y="71163"/>
                  <a:pt x="51244" y="71497"/>
                  <a:pt x="50438" y="71799"/>
                </a:cubicBezTo>
                <a:cubicBezTo>
                  <a:pt x="50141" y="71910"/>
                  <a:pt x="49965" y="72218"/>
                  <a:pt x="50021" y="72532"/>
                </a:cubicBezTo>
                <a:cubicBezTo>
                  <a:pt x="50079" y="72844"/>
                  <a:pt x="50350" y="73072"/>
                  <a:pt x="50668" y="73073"/>
                </a:cubicBezTo>
                <a:lnTo>
                  <a:pt x="50668" y="73073"/>
                </a:lnTo>
                <a:cubicBezTo>
                  <a:pt x="50747" y="73073"/>
                  <a:pt x="50825" y="73058"/>
                  <a:pt x="50899" y="73031"/>
                </a:cubicBezTo>
                <a:cubicBezTo>
                  <a:pt x="51734" y="72719"/>
                  <a:pt x="52569" y="72372"/>
                  <a:pt x="53381" y="72000"/>
                </a:cubicBezTo>
                <a:cubicBezTo>
                  <a:pt x="53708" y="71847"/>
                  <a:pt x="53851" y="71459"/>
                  <a:pt x="53701" y="71130"/>
                </a:cubicBezTo>
                <a:cubicBezTo>
                  <a:pt x="53591" y="70889"/>
                  <a:pt x="53353" y="70746"/>
                  <a:pt x="53103" y="70746"/>
                </a:cubicBezTo>
                <a:close/>
                <a:moveTo>
                  <a:pt x="50668" y="73073"/>
                </a:moveTo>
                <a:cubicBezTo>
                  <a:pt x="50668" y="73073"/>
                  <a:pt x="50668" y="73073"/>
                  <a:pt x="50668" y="73073"/>
                </a:cubicBezTo>
                <a:lnTo>
                  <a:pt x="50669" y="73073"/>
                </a:lnTo>
                <a:cubicBezTo>
                  <a:pt x="50669" y="73073"/>
                  <a:pt x="50669" y="73073"/>
                  <a:pt x="50668" y="73073"/>
                </a:cubicBezTo>
                <a:close/>
                <a:moveTo>
                  <a:pt x="24782" y="71773"/>
                </a:moveTo>
                <a:cubicBezTo>
                  <a:pt x="24515" y="71773"/>
                  <a:pt x="24264" y="71937"/>
                  <a:pt x="24165" y="72201"/>
                </a:cubicBezTo>
                <a:cubicBezTo>
                  <a:pt x="24039" y="72542"/>
                  <a:pt x="24212" y="72921"/>
                  <a:pt x="24552" y="73047"/>
                </a:cubicBezTo>
                <a:cubicBezTo>
                  <a:pt x="25390" y="73359"/>
                  <a:pt x="26250" y="73644"/>
                  <a:pt x="27106" y="73894"/>
                </a:cubicBezTo>
                <a:cubicBezTo>
                  <a:pt x="27166" y="73912"/>
                  <a:pt x="27228" y="73921"/>
                  <a:pt x="27292" y="73921"/>
                </a:cubicBezTo>
                <a:cubicBezTo>
                  <a:pt x="27618" y="73921"/>
                  <a:pt x="27895" y="73680"/>
                  <a:pt x="27941" y="73357"/>
                </a:cubicBezTo>
                <a:cubicBezTo>
                  <a:pt x="27988" y="73033"/>
                  <a:pt x="27789" y="72725"/>
                  <a:pt x="27476" y="72633"/>
                </a:cubicBezTo>
                <a:cubicBezTo>
                  <a:pt x="26649" y="72391"/>
                  <a:pt x="25819" y="72116"/>
                  <a:pt x="25011" y="71814"/>
                </a:cubicBezTo>
                <a:cubicBezTo>
                  <a:pt x="24936" y="71786"/>
                  <a:pt x="24858" y="71773"/>
                  <a:pt x="24782" y="71773"/>
                </a:cubicBezTo>
                <a:close/>
                <a:moveTo>
                  <a:pt x="48180" y="72586"/>
                </a:moveTo>
                <a:cubicBezTo>
                  <a:pt x="48112" y="72586"/>
                  <a:pt x="48043" y="72597"/>
                  <a:pt x="47975" y="72619"/>
                </a:cubicBezTo>
                <a:cubicBezTo>
                  <a:pt x="47149" y="72862"/>
                  <a:pt x="46302" y="73078"/>
                  <a:pt x="45459" y="73261"/>
                </a:cubicBezTo>
                <a:cubicBezTo>
                  <a:pt x="45131" y="73332"/>
                  <a:pt x="44909" y="73639"/>
                  <a:pt x="44945" y="73973"/>
                </a:cubicBezTo>
                <a:cubicBezTo>
                  <a:pt x="44980" y="74307"/>
                  <a:pt x="45262" y="74560"/>
                  <a:pt x="45598" y="74562"/>
                </a:cubicBezTo>
                <a:cubicBezTo>
                  <a:pt x="45644" y="74560"/>
                  <a:pt x="45692" y="74556"/>
                  <a:pt x="45738" y="74546"/>
                </a:cubicBezTo>
                <a:cubicBezTo>
                  <a:pt x="46612" y="74355"/>
                  <a:pt x="47489" y="74133"/>
                  <a:pt x="48345" y="73881"/>
                </a:cubicBezTo>
                <a:cubicBezTo>
                  <a:pt x="48704" y="73787"/>
                  <a:pt x="48915" y="73414"/>
                  <a:pt x="48810" y="73058"/>
                </a:cubicBezTo>
                <a:cubicBezTo>
                  <a:pt x="48725" y="72771"/>
                  <a:pt x="48463" y="72586"/>
                  <a:pt x="48180" y="72586"/>
                </a:cubicBezTo>
                <a:close/>
                <a:moveTo>
                  <a:pt x="29845" y="73254"/>
                </a:moveTo>
                <a:cubicBezTo>
                  <a:pt x="29542" y="73254"/>
                  <a:pt x="29269" y="73463"/>
                  <a:pt x="29202" y="73772"/>
                </a:cubicBezTo>
                <a:cubicBezTo>
                  <a:pt x="29125" y="74130"/>
                  <a:pt x="29355" y="74483"/>
                  <a:pt x="29714" y="74556"/>
                </a:cubicBezTo>
                <a:cubicBezTo>
                  <a:pt x="30585" y="74743"/>
                  <a:pt x="31477" y="74903"/>
                  <a:pt x="32363" y="75028"/>
                </a:cubicBezTo>
                <a:cubicBezTo>
                  <a:pt x="32393" y="75033"/>
                  <a:pt x="32425" y="75035"/>
                  <a:pt x="32456" y="75035"/>
                </a:cubicBezTo>
                <a:lnTo>
                  <a:pt x="32456" y="75035"/>
                </a:lnTo>
                <a:cubicBezTo>
                  <a:pt x="32802" y="75035"/>
                  <a:pt x="33087" y="74768"/>
                  <a:pt x="33111" y="74423"/>
                </a:cubicBezTo>
                <a:cubicBezTo>
                  <a:pt x="33135" y="74079"/>
                  <a:pt x="32889" y="73774"/>
                  <a:pt x="32547" y="73727"/>
                </a:cubicBezTo>
                <a:cubicBezTo>
                  <a:pt x="31692" y="73605"/>
                  <a:pt x="30831" y="73452"/>
                  <a:pt x="29991" y="73270"/>
                </a:cubicBezTo>
                <a:cubicBezTo>
                  <a:pt x="29942" y="73259"/>
                  <a:pt x="29893" y="73254"/>
                  <a:pt x="29845" y="73254"/>
                </a:cubicBezTo>
                <a:close/>
                <a:moveTo>
                  <a:pt x="32456" y="75035"/>
                </a:moveTo>
                <a:cubicBezTo>
                  <a:pt x="32456" y="75035"/>
                  <a:pt x="32456" y="75035"/>
                  <a:pt x="32455" y="75035"/>
                </a:cubicBezTo>
                <a:lnTo>
                  <a:pt x="32457" y="75035"/>
                </a:lnTo>
                <a:cubicBezTo>
                  <a:pt x="32456" y="75035"/>
                  <a:pt x="32456" y="75035"/>
                  <a:pt x="32456" y="75035"/>
                </a:cubicBezTo>
                <a:close/>
                <a:moveTo>
                  <a:pt x="42996" y="73714"/>
                </a:moveTo>
                <a:cubicBezTo>
                  <a:pt x="42965" y="73714"/>
                  <a:pt x="42934" y="73716"/>
                  <a:pt x="42903" y="73720"/>
                </a:cubicBezTo>
                <a:cubicBezTo>
                  <a:pt x="42052" y="73842"/>
                  <a:pt x="41182" y="73935"/>
                  <a:pt x="40321" y="73996"/>
                </a:cubicBezTo>
                <a:cubicBezTo>
                  <a:pt x="39968" y="74023"/>
                  <a:pt x="39700" y="74322"/>
                  <a:pt x="39712" y="74675"/>
                </a:cubicBezTo>
                <a:cubicBezTo>
                  <a:pt x="39725" y="75028"/>
                  <a:pt x="40014" y="75309"/>
                  <a:pt x="40368" y="75310"/>
                </a:cubicBezTo>
                <a:cubicBezTo>
                  <a:pt x="40383" y="75310"/>
                  <a:pt x="40399" y="75309"/>
                  <a:pt x="40415" y="75309"/>
                </a:cubicBezTo>
                <a:cubicBezTo>
                  <a:pt x="41308" y="75244"/>
                  <a:pt x="42207" y="75148"/>
                  <a:pt x="43089" y="75022"/>
                </a:cubicBezTo>
                <a:cubicBezTo>
                  <a:pt x="43449" y="74971"/>
                  <a:pt x="43699" y="74637"/>
                  <a:pt x="43647" y="74278"/>
                </a:cubicBezTo>
                <a:cubicBezTo>
                  <a:pt x="43600" y="73950"/>
                  <a:pt x="43318" y="73714"/>
                  <a:pt x="42996" y="73714"/>
                </a:cubicBezTo>
                <a:close/>
                <a:moveTo>
                  <a:pt x="35081" y="73998"/>
                </a:moveTo>
                <a:cubicBezTo>
                  <a:pt x="34739" y="73998"/>
                  <a:pt x="34451" y="74263"/>
                  <a:pt x="34427" y="74609"/>
                </a:cubicBezTo>
                <a:cubicBezTo>
                  <a:pt x="34401" y="74972"/>
                  <a:pt x="34676" y="75287"/>
                  <a:pt x="35039" y="75311"/>
                </a:cubicBezTo>
                <a:cubicBezTo>
                  <a:pt x="35921" y="75373"/>
                  <a:pt x="36818" y="75404"/>
                  <a:pt x="37702" y="75404"/>
                </a:cubicBezTo>
                <a:lnTo>
                  <a:pt x="37726" y="75404"/>
                </a:lnTo>
                <a:cubicBezTo>
                  <a:pt x="38089" y="75404"/>
                  <a:pt x="38372" y="75109"/>
                  <a:pt x="38372" y="74747"/>
                </a:cubicBezTo>
                <a:cubicBezTo>
                  <a:pt x="38372" y="74383"/>
                  <a:pt x="38066" y="74089"/>
                  <a:pt x="37702" y="74089"/>
                </a:cubicBezTo>
                <a:cubicBezTo>
                  <a:pt x="36848" y="74089"/>
                  <a:pt x="35982" y="74059"/>
                  <a:pt x="35129" y="74000"/>
                </a:cubicBezTo>
                <a:cubicBezTo>
                  <a:pt x="35113" y="73998"/>
                  <a:pt x="35097" y="73998"/>
                  <a:pt x="35081" y="73998"/>
                </a:cubicBezTo>
                <a:close/>
              </a:path>
            </a:pathLst>
          </a:custGeom>
          <a:solidFill>
            <a:srgbClr val="FE524D">
              <a:alpha val="31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70;p3"/>
          <p:cNvSpPr/>
          <p:nvPr userDrawn="1"/>
        </p:nvSpPr>
        <p:spPr>
          <a:xfrm>
            <a:off x="-370650" y="-648496"/>
            <a:ext cx="2276462" cy="2276462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FE9B2B">
              <a:alpha val="468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8805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 preserve="1">
  <p:cSld name="1_Background 1"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" name="Google Shape;798;p21"/>
          <p:cNvGrpSpPr/>
          <p:nvPr/>
        </p:nvGrpSpPr>
        <p:grpSpPr>
          <a:xfrm>
            <a:off x="191056" y="3920210"/>
            <a:ext cx="2052698" cy="2052613"/>
            <a:chOff x="3088025" y="3941925"/>
            <a:chExt cx="600450" cy="600425"/>
          </a:xfrm>
        </p:grpSpPr>
        <p:sp>
          <p:nvSpPr>
            <p:cNvPr id="799" name="Google Shape;799;p21"/>
            <p:cNvSpPr/>
            <p:nvPr/>
          </p:nvSpPr>
          <p:spPr>
            <a:xfrm>
              <a:off x="3359125" y="39419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1"/>
            <p:cNvSpPr/>
            <p:nvPr/>
          </p:nvSpPr>
          <p:spPr>
            <a:xfrm>
              <a:off x="3407500" y="39903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7" y="1561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7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1"/>
            <p:cNvSpPr/>
            <p:nvPr/>
          </p:nvSpPr>
          <p:spPr>
            <a:xfrm>
              <a:off x="3455875" y="4038700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0"/>
                  </a:moveTo>
                  <a:lnTo>
                    <a:pt x="1" y="383"/>
                  </a:lnTo>
                  <a:lnTo>
                    <a:pt x="399" y="780"/>
                  </a:lnTo>
                  <a:lnTo>
                    <a:pt x="1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7"/>
                  </a:lnTo>
                  <a:lnTo>
                    <a:pt x="1165" y="780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1"/>
            <p:cNvSpPr/>
            <p:nvPr/>
          </p:nvSpPr>
          <p:spPr>
            <a:xfrm>
              <a:off x="3504275" y="4087050"/>
              <a:ext cx="39050" cy="39050"/>
            </a:xfrm>
            <a:custGeom>
              <a:avLst/>
              <a:gdLst/>
              <a:ahLst/>
              <a:cxnLst/>
              <a:rect l="l" t="t" r="r" b="b"/>
              <a:pathLst>
                <a:path w="1562" h="1562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2"/>
                  </a:lnTo>
                  <a:lnTo>
                    <a:pt x="781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1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1"/>
            <p:cNvSpPr/>
            <p:nvPr/>
          </p:nvSpPr>
          <p:spPr>
            <a:xfrm>
              <a:off x="3552675" y="41354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1"/>
            <p:cNvSpPr/>
            <p:nvPr/>
          </p:nvSpPr>
          <p:spPr>
            <a:xfrm>
              <a:off x="3601050" y="41838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7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1"/>
            <p:cNvSpPr/>
            <p:nvPr/>
          </p:nvSpPr>
          <p:spPr>
            <a:xfrm>
              <a:off x="3649450" y="42322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1"/>
            <p:cNvSpPr/>
            <p:nvPr/>
          </p:nvSpPr>
          <p:spPr>
            <a:xfrm>
              <a:off x="3304900" y="3996125"/>
              <a:ext cx="39050" cy="39025"/>
            </a:xfrm>
            <a:custGeom>
              <a:avLst/>
              <a:gdLst/>
              <a:ahLst/>
              <a:cxnLst/>
              <a:rect l="l" t="t" r="r" b="b"/>
              <a:pathLst>
                <a:path w="1562" h="1561" extrusionOk="0">
                  <a:moveTo>
                    <a:pt x="384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1"/>
                  </a:lnTo>
                  <a:lnTo>
                    <a:pt x="781" y="397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1"/>
            <p:cNvSpPr/>
            <p:nvPr/>
          </p:nvSpPr>
          <p:spPr>
            <a:xfrm>
              <a:off x="3353275" y="404452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1"/>
            <p:cNvSpPr/>
            <p:nvPr/>
          </p:nvSpPr>
          <p:spPr>
            <a:xfrm>
              <a:off x="3401675" y="40929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1"/>
            <p:cNvSpPr/>
            <p:nvPr/>
          </p:nvSpPr>
          <p:spPr>
            <a:xfrm>
              <a:off x="3450050" y="41413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1"/>
            <p:cNvSpPr/>
            <p:nvPr/>
          </p:nvSpPr>
          <p:spPr>
            <a:xfrm>
              <a:off x="3498450" y="41897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7" y="779"/>
                  </a:lnTo>
                  <a:lnTo>
                    <a:pt x="1" y="1176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1"/>
            <p:cNvSpPr/>
            <p:nvPr/>
          </p:nvSpPr>
          <p:spPr>
            <a:xfrm>
              <a:off x="3546850" y="4238050"/>
              <a:ext cx="39000" cy="39050"/>
            </a:xfrm>
            <a:custGeom>
              <a:avLst/>
              <a:gdLst/>
              <a:ahLst/>
              <a:cxnLst/>
              <a:rect l="l" t="t" r="r" b="b"/>
              <a:pathLst>
                <a:path w="1560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5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1"/>
            <p:cNvSpPr/>
            <p:nvPr/>
          </p:nvSpPr>
          <p:spPr>
            <a:xfrm>
              <a:off x="3595200" y="42864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9" y="781"/>
                  </a:lnTo>
                  <a:lnTo>
                    <a:pt x="1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2" y="1178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1"/>
            <p:cNvSpPr/>
            <p:nvPr/>
          </p:nvSpPr>
          <p:spPr>
            <a:xfrm>
              <a:off x="3250675" y="40503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3"/>
                  </a:lnTo>
                  <a:lnTo>
                    <a:pt x="1178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1"/>
            <p:cNvSpPr/>
            <p:nvPr/>
          </p:nvSpPr>
          <p:spPr>
            <a:xfrm>
              <a:off x="3299075" y="40987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2"/>
                  </a:lnTo>
                  <a:lnTo>
                    <a:pt x="780" y="1165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1"/>
            <p:cNvSpPr/>
            <p:nvPr/>
          </p:nvSpPr>
          <p:spPr>
            <a:xfrm>
              <a:off x="3347450" y="414712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7" y="1561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8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1"/>
            <p:cNvSpPr/>
            <p:nvPr/>
          </p:nvSpPr>
          <p:spPr>
            <a:xfrm>
              <a:off x="3395850" y="41955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4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2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1"/>
            <p:cNvSpPr/>
            <p:nvPr/>
          </p:nvSpPr>
          <p:spPr>
            <a:xfrm>
              <a:off x="3444225" y="42439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1"/>
            <p:cNvSpPr/>
            <p:nvPr/>
          </p:nvSpPr>
          <p:spPr>
            <a:xfrm>
              <a:off x="3492600" y="42923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0" y="1176"/>
                  </a:lnTo>
                  <a:lnTo>
                    <a:pt x="1164" y="779"/>
                  </a:lnTo>
                  <a:lnTo>
                    <a:pt x="1560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1"/>
            <p:cNvSpPr/>
            <p:nvPr/>
          </p:nvSpPr>
          <p:spPr>
            <a:xfrm>
              <a:off x="3541000" y="43406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1"/>
            <p:cNvSpPr/>
            <p:nvPr/>
          </p:nvSpPr>
          <p:spPr>
            <a:xfrm>
              <a:off x="3196475" y="410457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1"/>
            <p:cNvSpPr/>
            <p:nvPr/>
          </p:nvSpPr>
          <p:spPr>
            <a:xfrm>
              <a:off x="3244825" y="4152975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5" y="781"/>
                  </a:lnTo>
                  <a:lnTo>
                    <a:pt x="1562" y="384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3293225" y="42013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1"/>
            <p:cNvSpPr/>
            <p:nvPr/>
          </p:nvSpPr>
          <p:spPr>
            <a:xfrm>
              <a:off x="3341625" y="42497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1"/>
            <p:cNvSpPr/>
            <p:nvPr/>
          </p:nvSpPr>
          <p:spPr>
            <a:xfrm>
              <a:off x="3390000" y="42981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2"/>
                  </a:lnTo>
                  <a:lnTo>
                    <a:pt x="780" y="1164"/>
                  </a:lnTo>
                  <a:lnTo>
                    <a:pt x="1178" y="1562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3438400" y="4346500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0" y="1163"/>
                  </a:lnTo>
                  <a:lnTo>
                    <a:pt x="1176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6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1"/>
            <p:cNvSpPr/>
            <p:nvPr/>
          </p:nvSpPr>
          <p:spPr>
            <a:xfrm>
              <a:off x="3486775" y="439490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1"/>
            <p:cNvSpPr/>
            <p:nvPr/>
          </p:nvSpPr>
          <p:spPr>
            <a:xfrm>
              <a:off x="3142225" y="41588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79"/>
                  </a:lnTo>
                  <a:lnTo>
                    <a:pt x="1561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1"/>
            <p:cNvSpPr/>
            <p:nvPr/>
          </p:nvSpPr>
          <p:spPr>
            <a:xfrm>
              <a:off x="3190625" y="4207175"/>
              <a:ext cx="39025" cy="39050"/>
            </a:xfrm>
            <a:custGeom>
              <a:avLst/>
              <a:gdLst/>
              <a:ahLst/>
              <a:cxnLst/>
              <a:rect l="l" t="t" r="r" b="b"/>
              <a:pathLst>
                <a:path w="1561" h="1562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1"/>
            <p:cNvSpPr/>
            <p:nvPr/>
          </p:nvSpPr>
          <p:spPr>
            <a:xfrm>
              <a:off x="3239000" y="425557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8"/>
                  </a:lnTo>
                  <a:lnTo>
                    <a:pt x="1164" y="781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1"/>
            <p:cNvSpPr/>
            <p:nvPr/>
          </p:nvSpPr>
          <p:spPr>
            <a:xfrm>
              <a:off x="3287400" y="4303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1" y="383"/>
                  </a:lnTo>
                  <a:lnTo>
                    <a:pt x="397" y="781"/>
                  </a:lnTo>
                  <a:lnTo>
                    <a:pt x="1" y="1178"/>
                  </a:lnTo>
                  <a:lnTo>
                    <a:pt x="383" y="1561"/>
                  </a:lnTo>
                  <a:lnTo>
                    <a:pt x="780" y="1164"/>
                  </a:lnTo>
                  <a:lnTo>
                    <a:pt x="1177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1"/>
            <p:cNvSpPr/>
            <p:nvPr/>
          </p:nvSpPr>
          <p:spPr>
            <a:xfrm>
              <a:off x="3335800" y="435235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6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6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6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1"/>
            <p:cNvSpPr/>
            <p:nvPr/>
          </p:nvSpPr>
          <p:spPr>
            <a:xfrm>
              <a:off x="3384150" y="4400750"/>
              <a:ext cx="39050" cy="39000"/>
            </a:xfrm>
            <a:custGeom>
              <a:avLst/>
              <a:gdLst/>
              <a:ahLst/>
              <a:cxnLst/>
              <a:rect l="l" t="t" r="r" b="b"/>
              <a:pathLst>
                <a:path w="1562" h="1560" extrusionOk="0">
                  <a:moveTo>
                    <a:pt x="384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6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8" y="1560"/>
                  </a:lnTo>
                  <a:lnTo>
                    <a:pt x="1561" y="1176"/>
                  </a:lnTo>
                  <a:lnTo>
                    <a:pt x="1164" y="781"/>
                  </a:lnTo>
                  <a:lnTo>
                    <a:pt x="1562" y="383"/>
                  </a:lnTo>
                  <a:lnTo>
                    <a:pt x="1178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1"/>
            <p:cNvSpPr/>
            <p:nvPr/>
          </p:nvSpPr>
          <p:spPr>
            <a:xfrm>
              <a:off x="3432550" y="44491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1"/>
            <p:cNvSpPr/>
            <p:nvPr/>
          </p:nvSpPr>
          <p:spPr>
            <a:xfrm>
              <a:off x="3088025" y="4213025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1"/>
            <p:cNvSpPr/>
            <p:nvPr/>
          </p:nvSpPr>
          <p:spPr>
            <a:xfrm>
              <a:off x="3136400" y="4261425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79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1"/>
                  </a:lnTo>
                  <a:lnTo>
                    <a:pt x="1561" y="383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1"/>
            <p:cNvSpPr/>
            <p:nvPr/>
          </p:nvSpPr>
          <p:spPr>
            <a:xfrm>
              <a:off x="3184775" y="430980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1"/>
                  </a:lnTo>
                  <a:lnTo>
                    <a:pt x="781" y="1164"/>
                  </a:lnTo>
                  <a:lnTo>
                    <a:pt x="1178" y="1561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1"/>
            <p:cNvSpPr/>
            <p:nvPr/>
          </p:nvSpPr>
          <p:spPr>
            <a:xfrm>
              <a:off x="3233175" y="4358200"/>
              <a:ext cx="39000" cy="39025"/>
            </a:xfrm>
            <a:custGeom>
              <a:avLst/>
              <a:gdLst/>
              <a:ahLst/>
              <a:cxnLst/>
              <a:rect l="l" t="t" r="r" b="b"/>
              <a:pathLst>
                <a:path w="1560" h="1561" extrusionOk="0">
                  <a:moveTo>
                    <a:pt x="384" y="0"/>
                  </a:moveTo>
                  <a:lnTo>
                    <a:pt x="0" y="383"/>
                  </a:lnTo>
                  <a:lnTo>
                    <a:pt x="397" y="780"/>
                  </a:lnTo>
                  <a:lnTo>
                    <a:pt x="0" y="1177"/>
                  </a:lnTo>
                  <a:lnTo>
                    <a:pt x="384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7"/>
                  </a:lnTo>
                  <a:lnTo>
                    <a:pt x="1163" y="780"/>
                  </a:lnTo>
                  <a:lnTo>
                    <a:pt x="1560" y="383"/>
                  </a:lnTo>
                  <a:lnTo>
                    <a:pt x="1177" y="0"/>
                  </a:lnTo>
                  <a:lnTo>
                    <a:pt x="781" y="397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1"/>
            <p:cNvSpPr/>
            <p:nvPr/>
          </p:nvSpPr>
          <p:spPr>
            <a:xfrm>
              <a:off x="3281550" y="44065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4" y="1"/>
                  </a:moveTo>
                  <a:lnTo>
                    <a:pt x="1" y="384"/>
                  </a:lnTo>
                  <a:lnTo>
                    <a:pt x="398" y="781"/>
                  </a:lnTo>
                  <a:lnTo>
                    <a:pt x="1" y="1178"/>
                  </a:lnTo>
                  <a:lnTo>
                    <a:pt x="384" y="1561"/>
                  </a:lnTo>
                  <a:lnTo>
                    <a:pt x="781" y="1165"/>
                  </a:lnTo>
                  <a:lnTo>
                    <a:pt x="1178" y="1561"/>
                  </a:lnTo>
                  <a:lnTo>
                    <a:pt x="1560" y="1178"/>
                  </a:lnTo>
                  <a:lnTo>
                    <a:pt x="1164" y="781"/>
                  </a:lnTo>
                  <a:lnTo>
                    <a:pt x="1560" y="384"/>
                  </a:lnTo>
                  <a:lnTo>
                    <a:pt x="1178" y="1"/>
                  </a:lnTo>
                  <a:lnTo>
                    <a:pt x="781" y="398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1"/>
            <p:cNvSpPr/>
            <p:nvPr/>
          </p:nvSpPr>
          <p:spPr>
            <a:xfrm>
              <a:off x="3329950" y="4454950"/>
              <a:ext cx="39025" cy="39025"/>
            </a:xfrm>
            <a:custGeom>
              <a:avLst/>
              <a:gdLst/>
              <a:ahLst/>
              <a:cxnLst/>
              <a:rect l="l" t="t" r="r" b="b"/>
              <a:pathLst>
                <a:path w="1561" h="1561" extrusionOk="0">
                  <a:moveTo>
                    <a:pt x="383" y="1"/>
                  </a:moveTo>
                  <a:lnTo>
                    <a:pt x="0" y="384"/>
                  </a:lnTo>
                  <a:lnTo>
                    <a:pt x="397" y="781"/>
                  </a:lnTo>
                  <a:lnTo>
                    <a:pt x="0" y="1178"/>
                  </a:lnTo>
                  <a:lnTo>
                    <a:pt x="383" y="1560"/>
                  </a:lnTo>
                  <a:lnTo>
                    <a:pt x="781" y="1163"/>
                  </a:lnTo>
                  <a:lnTo>
                    <a:pt x="1177" y="1560"/>
                  </a:lnTo>
                  <a:lnTo>
                    <a:pt x="1560" y="1178"/>
                  </a:lnTo>
                  <a:lnTo>
                    <a:pt x="1163" y="781"/>
                  </a:lnTo>
                  <a:lnTo>
                    <a:pt x="1560" y="384"/>
                  </a:lnTo>
                  <a:lnTo>
                    <a:pt x="1177" y="1"/>
                  </a:lnTo>
                  <a:lnTo>
                    <a:pt x="780" y="397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1"/>
            <p:cNvSpPr/>
            <p:nvPr/>
          </p:nvSpPr>
          <p:spPr>
            <a:xfrm>
              <a:off x="3378325" y="4503350"/>
              <a:ext cx="39025" cy="39000"/>
            </a:xfrm>
            <a:custGeom>
              <a:avLst/>
              <a:gdLst/>
              <a:ahLst/>
              <a:cxnLst/>
              <a:rect l="l" t="t" r="r" b="b"/>
              <a:pathLst>
                <a:path w="1561" h="1560" extrusionOk="0">
                  <a:moveTo>
                    <a:pt x="383" y="0"/>
                  </a:moveTo>
                  <a:lnTo>
                    <a:pt x="1" y="383"/>
                  </a:lnTo>
                  <a:lnTo>
                    <a:pt x="398" y="780"/>
                  </a:lnTo>
                  <a:lnTo>
                    <a:pt x="1" y="1177"/>
                  </a:lnTo>
                  <a:lnTo>
                    <a:pt x="383" y="1560"/>
                  </a:lnTo>
                  <a:lnTo>
                    <a:pt x="780" y="1163"/>
                  </a:lnTo>
                  <a:lnTo>
                    <a:pt x="1177" y="1560"/>
                  </a:lnTo>
                  <a:lnTo>
                    <a:pt x="1561" y="1177"/>
                  </a:lnTo>
                  <a:lnTo>
                    <a:pt x="1164" y="780"/>
                  </a:lnTo>
                  <a:lnTo>
                    <a:pt x="1561" y="384"/>
                  </a:lnTo>
                  <a:lnTo>
                    <a:pt x="1177" y="0"/>
                  </a:lnTo>
                  <a:lnTo>
                    <a:pt x="780" y="39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1" name="Google Shape;841;p21"/>
          <p:cNvGrpSpPr/>
          <p:nvPr/>
        </p:nvGrpSpPr>
        <p:grpSpPr>
          <a:xfrm>
            <a:off x="8769625" y="3768025"/>
            <a:ext cx="229075" cy="1063850"/>
            <a:chOff x="6963625" y="2302750"/>
            <a:chExt cx="229075" cy="1063850"/>
          </a:xfrm>
        </p:grpSpPr>
        <p:sp>
          <p:nvSpPr>
            <p:cNvPr id="842" name="Google Shape;842;p21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1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1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1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1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1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1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1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1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1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011E50">
                <a:alpha val="5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2" name="Google Shape;852;p21"/>
          <p:cNvSpPr/>
          <p:nvPr/>
        </p:nvSpPr>
        <p:spPr>
          <a:xfrm>
            <a:off x="0" y="0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FE524D">
              <a:alpha val="45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21"/>
          <p:cNvSpPr/>
          <p:nvPr/>
        </p:nvSpPr>
        <p:spPr>
          <a:xfrm>
            <a:off x="191050" y="231175"/>
            <a:ext cx="1034061" cy="1034061"/>
          </a:xfrm>
          <a:custGeom>
            <a:avLst/>
            <a:gdLst/>
            <a:ahLst/>
            <a:cxnLst/>
            <a:rect l="l" t="t" r="r" b="b"/>
            <a:pathLst>
              <a:path w="19840" h="19840" extrusionOk="0">
                <a:moveTo>
                  <a:pt x="0" y="0"/>
                </a:moveTo>
                <a:lnTo>
                  <a:pt x="0" y="19840"/>
                </a:lnTo>
                <a:lnTo>
                  <a:pt x="19840" y="0"/>
                </a:ln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69;p3"/>
          <p:cNvSpPr/>
          <p:nvPr userDrawn="1"/>
        </p:nvSpPr>
        <p:spPr>
          <a:xfrm>
            <a:off x="-1734658" y="1547136"/>
            <a:ext cx="2276462" cy="2276462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FFD966">
              <a:alpha val="37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9324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1_Title only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"/>
          <p:cNvSpPr txBox="1">
            <a:spLocks noGrp="1"/>
          </p:cNvSpPr>
          <p:nvPr>
            <p:ph type="title"/>
          </p:nvPr>
        </p:nvSpPr>
        <p:spPr>
          <a:xfrm rot="-5400000">
            <a:off x="5033475" y="580625"/>
            <a:ext cx="7059600" cy="44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215" name="Google Shape;215;p6"/>
          <p:cNvGrpSpPr/>
          <p:nvPr/>
        </p:nvGrpSpPr>
        <p:grpSpPr>
          <a:xfrm>
            <a:off x="8448738" y="4410575"/>
            <a:ext cx="229075" cy="1063850"/>
            <a:chOff x="6963625" y="2302750"/>
            <a:chExt cx="229075" cy="1063850"/>
          </a:xfrm>
        </p:grpSpPr>
        <p:sp>
          <p:nvSpPr>
            <p:cNvPr id="216" name="Google Shape;216;p6"/>
            <p:cNvSpPr/>
            <p:nvPr/>
          </p:nvSpPr>
          <p:spPr>
            <a:xfrm>
              <a:off x="6963625" y="23027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6963625" y="24056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6963625" y="250855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59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6963625" y="2611450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6963625" y="27143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1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6963625" y="28172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2"/>
                  </a:lnTo>
                  <a:lnTo>
                    <a:pt x="930" y="5512"/>
                  </a:lnTo>
                  <a:lnTo>
                    <a:pt x="4582" y="1860"/>
                  </a:lnTo>
                  <a:lnTo>
                    <a:pt x="8232" y="5512"/>
                  </a:lnTo>
                  <a:lnTo>
                    <a:pt x="9162" y="4582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6963625" y="29201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3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3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6963625" y="3023025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1"/>
                  </a:lnTo>
                  <a:lnTo>
                    <a:pt x="4582" y="1860"/>
                  </a:lnTo>
                  <a:lnTo>
                    <a:pt x="8232" y="5511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6963625" y="3125925"/>
              <a:ext cx="229075" cy="137775"/>
            </a:xfrm>
            <a:custGeom>
              <a:avLst/>
              <a:gdLst/>
              <a:ahLst/>
              <a:cxnLst/>
              <a:rect l="l" t="t" r="r" b="b"/>
              <a:pathLst>
                <a:path w="9163" h="5511" extrusionOk="0">
                  <a:moveTo>
                    <a:pt x="4582" y="0"/>
                  </a:moveTo>
                  <a:lnTo>
                    <a:pt x="1" y="4581"/>
                  </a:lnTo>
                  <a:lnTo>
                    <a:pt x="930" y="5510"/>
                  </a:lnTo>
                  <a:lnTo>
                    <a:pt x="4582" y="1860"/>
                  </a:lnTo>
                  <a:lnTo>
                    <a:pt x="8232" y="5510"/>
                  </a:lnTo>
                  <a:lnTo>
                    <a:pt x="9162" y="4581"/>
                  </a:lnTo>
                  <a:lnTo>
                    <a:pt x="4582" y="0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6963625" y="3228800"/>
              <a:ext cx="229075" cy="137800"/>
            </a:xfrm>
            <a:custGeom>
              <a:avLst/>
              <a:gdLst/>
              <a:ahLst/>
              <a:cxnLst/>
              <a:rect l="l" t="t" r="r" b="b"/>
              <a:pathLst>
                <a:path w="9163" h="5512" extrusionOk="0">
                  <a:moveTo>
                    <a:pt x="4582" y="1"/>
                  </a:moveTo>
                  <a:lnTo>
                    <a:pt x="1" y="4581"/>
                  </a:lnTo>
                  <a:lnTo>
                    <a:pt x="930" y="5512"/>
                  </a:lnTo>
                  <a:lnTo>
                    <a:pt x="4582" y="1861"/>
                  </a:lnTo>
                  <a:lnTo>
                    <a:pt x="8232" y="5512"/>
                  </a:lnTo>
                  <a:lnTo>
                    <a:pt x="9162" y="4581"/>
                  </a:lnTo>
                  <a:lnTo>
                    <a:pt x="4582" y="1"/>
                  </a:lnTo>
                  <a:close/>
                </a:path>
              </a:pathLst>
            </a:custGeom>
            <a:solidFill>
              <a:srgbClr val="99D7EF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Google Shape;226;p6"/>
          <p:cNvSpPr/>
          <p:nvPr/>
        </p:nvSpPr>
        <p:spPr>
          <a:xfrm>
            <a:off x="-1063250" y="1042100"/>
            <a:ext cx="1885125" cy="1885125"/>
          </a:xfrm>
          <a:custGeom>
            <a:avLst/>
            <a:gdLst/>
            <a:ahLst/>
            <a:cxnLst/>
            <a:rect l="l" t="t" r="r" b="b"/>
            <a:pathLst>
              <a:path w="75405" h="75405" extrusionOk="0">
                <a:moveTo>
                  <a:pt x="37634" y="0"/>
                </a:moveTo>
                <a:cubicBezTo>
                  <a:pt x="37270" y="0"/>
                  <a:pt x="36976" y="295"/>
                  <a:pt x="36976" y="657"/>
                </a:cubicBezTo>
                <a:cubicBezTo>
                  <a:pt x="36976" y="1021"/>
                  <a:pt x="37270" y="1315"/>
                  <a:pt x="37634" y="1315"/>
                </a:cubicBezTo>
                <a:lnTo>
                  <a:pt x="37702" y="1315"/>
                </a:lnTo>
                <a:cubicBezTo>
                  <a:pt x="38544" y="1315"/>
                  <a:pt x="39394" y="1345"/>
                  <a:pt x="40230" y="1401"/>
                </a:cubicBezTo>
                <a:cubicBezTo>
                  <a:pt x="40245" y="1403"/>
                  <a:pt x="40260" y="1403"/>
                  <a:pt x="40276" y="1403"/>
                </a:cubicBezTo>
                <a:cubicBezTo>
                  <a:pt x="40629" y="1401"/>
                  <a:pt x="40919" y="1121"/>
                  <a:pt x="40931" y="767"/>
                </a:cubicBezTo>
                <a:cubicBezTo>
                  <a:pt x="40942" y="415"/>
                  <a:pt x="40672" y="114"/>
                  <a:pt x="40320" y="90"/>
                </a:cubicBezTo>
                <a:cubicBezTo>
                  <a:pt x="39454" y="30"/>
                  <a:pt x="38574" y="0"/>
                  <a:pt x="37702" y="0"/>
                </a:cubicBezTo>
                <a:close/>
                <a:moveTo>
                  <a:pt x="34992" y="98"/>
                </a:moveTo>
                <a:cubicBezTo>
                  <a:pt x="34976" y="98"/>
                  <a:pt x="34960" y="99"/>
                  <a:pt x="34943" y="100"/>
                </a:cubicBezTo>
                <a:cubicBezTo>
                  <a:pt x="34052" y="164"/>
                  <a:pt x="33152" y="262"/>
                  <a:pt x="32269" y="389"/>
                </a:cubicBezTo>
                <a:cubicBezTo>
                  <a:pt x="31928" y="438"/>
                  <a:pt x="31682" y="742"/>
                  <a:pt x="31706" y="1086"/>
                </a:cubicBezTo>
                <a:cubicBezTo>
                  <a:pt x="31730" y="1430"/>
                  <a:pt x="32018" y="1697"/>
                  <a:pt x="32362" y="1697"/>
                </a:cubicBezTo>
                <a:cubicBezTo>
                  <a:pt x="32393" y="1697"/>
                  <a:pt x="32426" y="1695"/>
                  <a:pt x="32457" y="1691"/>
                </a:cubicBezTo>
                <a:cubicBezTo>
                  <a:pt x="33309" y="1568"/>
                  <a:pt x="34177" y="1473"/>
                  <a:pt x="35039" y="1411"/>
                </a:cubicBezTo>
                <a:cubicBezTo>
                  <a:pt x="35401" y="1385"/>
                  <a:pt x="35673" y="1070"/>
                  <a:pt x="35647" y="707"/>
                </a:cubicBezTo>
                <a:cubicBezTo>
                  <a:pt x="35622" y="362"/>
                  <a:pt x="35334" y="98"/>
                  <a:pt x="34992" y="98"/>
                </a:cubicBezTo>
                <a:close/>
                <a:moveTo>
                  <a:pt x="42905" y="362"/>
                </a:moveTo>
                <a:cubicBezTo>
                  <a:pt x="42581" y="362"/>
                  <a:pt x="42299" y="599"/>
                  <a:pt x="42253" y="928"/>
                </a:cubicBezTo>
                <a:cubicBezTo>
                  <a:pt x="42202" y="1288"/>
                  <a:pt x="42453" y="1621"/>
                  <a:pt x="42813" y="1671"/>
                </a:cubicBezTo>
                <a:cubicBezTo>
                  <a:pt x="43667" y="1792"/>
                  <a:pt x="44528" y="1943"/>
                  <a:pt x="45370" y="2124"/>
                </a:cubicBezTo>
                <a:cubicBezTo>
                  <a:pt x="45415" y="2134"/>
                  <a:pt x="45462" y="2139"/>
                  <a:pt x="45508" y="2139"/>
                </a:cubicBezTo>
                <a:cubicBezTo>
                  <a:pt x="45844" y="2137"/>
                  <a:pt x="46126" y="1884"/>
                  <a:pt x="46161" y="1550"/>
                </a:cubicBezTo>
                <a:cubicBezTo>
                  <a:pt x="46195" y="1215"/>
                  <a:pt x="45974" y="908"/>
                  <a:pt x="45646" y="838"/>
                </a:cubicBezTo>
                <a:cubicBezTo>
                  <a:pt x="44773" y="651"/>
                  <a:pt x="43882" y="493"/>
                  <a:pt x="42996" y="368"/>
                </a:cubicBezTo>
                <a:cubicBezTo>
                  <a:pt x="42965" y="364"/>
                  <a:pt x="42935" y="362"/>
                  <a:pt x="42905" y="362"/>
                </a:cubicBezTo>
                <a:close/>
                <a:moveTo>
                  <a:pt x="29768" y="852"/>
                </a:moveTo>
                <a:cubicBezTo>
                  <a:pt x="29720" y="852"/>
                  <a:pt x="29671" y="857"/>
                  <a:pt x="29622" y="868"/>
                </a:cubicBezTo>
                <a:cubicBezTo>
                  <a:pt x="28747" y="1059"/>
                  <a:pt x="27870" y="1284"/>
                  <a:pt x="27016" y="1537"/>
                </a:cubicBezTo>
                <a:cubicBezTo>
                  <a:pt x="26701" y="1629"/>
                  <a:pt x="26502" y="1937"/>
                  <a:pt x="26549" y="2262"/>
                </a:cubicBezTo>
                <a:cubicBezTo>
                  <a:pt x="26595" y="2585"/>
                  <a:pt x="26874" y="2825"/>
                  <a:pt x="27201" y="2825"/>
                </a:cubicBezTo>
                <a:cubicBezTo>
                  <a:pt x="27264" y="2825"/>
                  <a:pt x="27327" y="2816"/>
                  <a:pt x="27387" y="2797"/>
                </a:cubicBezTo>
                <a:cubicBezTo>
                  <a:pt x="28213" y="2554"/>
                  <a:pt x="29059" y="2337"/>
                  <a:pt x="29902" y="2153"/>
                </a:cubicBezTo>
                <a:cubicBezTo>
                  <a:pt x="30259" y="2078"/>
                  <a:pt x="30487" y="1725"/>
                  <a:pt x="30408" y="1369"/>
                </a:cubicBezTo>
                <a:cubicBezTo>
                  <a:pt x="30341" y="1061"/>
                  <a:pt x="30070" y="852"/>
                  <a:pt x="29768" y="852"/>
                </a:cubicBezTo>
                <a:close/>
                <a:moveTo>
                  <a:pt x="48088" y="1475"/>
                </a:moveTo>
                <a:cubicBezTo>
                  <a:pt x="47802" y="1475"/>
                  <a:pt x="47541" y="1663"/>
                  <a:pt x="47457" y="1949"/>
                </a:cubicBezTo>
                <a:cubicBezTo>
                  <a:pt x="47357" y="2290"/>
                  <a:pt x="47548" y="2650"/>
                  <a:pt x="47886" y="2758"/>
                </a:cubicBezTo>
                <a:cubicBezTo>
                  <a:pt x="48713" y="2999"/>
                  <a:pt x="49542" y="3274"/>
                  <a:pt x="50352" y="3573"/>
                </a:cubicBezTo>
                <a:cubicBezTo>
                  <a:pt x="50425" y="3601"/>
                  <a:pt x="50502" y="3614"/>
                  <a:pt x="50581" y="3615"/>
                </a:cubicBezTo>
                <a:cubicBezTo>
                  <a:pt x="50582" y="3615"/>
                  <a:pt x="50583" y="3615"/>
                  <a:pt x="50583" y="3615"/>
                </a:cubicBezTo>
                <a:cubicBezTo>
                  <a:pt x="50901" y="3615"/>
                  <a:pt x="51173" y="3387"/>
                  <a:pt x="51230" y="3074"/>
                </a:cubicBezTo>
                <a:cubicBezTo>
                  <a:pt x="51285" y="2760"/>
                  <a:pt x="51109" y="2451"/>
                  <a:pt x="50809" y="2340"/>
                </a:cubicBezTo>
                <a:cubicBezTo>
                  <a:pt x="49970" y="2030"/>
                  <a:pt x="49111" y="1746"/>
                  <a:pt x="48254" y="1497"/>
                </a:cubicBezTo>
                <a:cubicBezTo>
                  <a:pt x="48199" y="1482"/>
                  <a:pt x="48143" y="1475"/>
                  <a:pt x="48088" y="1475"/>
                </a:cubicBezTo>
                <a:close/>
                <a:moveTo>
                  <a:pt x="24687" y="2351"/>
                </a:moveTo>
                <a:cubicBezTo>
                  <a:pt x="24612" y="2351"/>
                  <a:pt x="24537" y="2363"/>
                  <a:pt x="24462" y="2390"/>
                </a:cubicBezTo>
                <a:cubicBezTo>
                  <a:pt x="23628" y="2704"/>
                  <a:pt x="22793" y="3052"/>
                  <a:pt x="21983" y="3424"/>
                </a:cubicBezTo>
                <a:cubicBezTo>
                  <a:pt x="21701" y="3553"/>
                  <a:pt x="21548" y="3860"/>
                  <a:pt x="21614" y="4162"/>
                </a:cubicBezTo>
                <a:cubicBezTo>
                  <a:pt x="21681" y="4464"/>
                  <a:pt x="21948" y="4679"/>
                  <a:pt x="22257" y="4679"/>
                </a:cubicBezTo>
                <a:cubicBezTo>
                  <a:pt x="22352" y="4679"/>
                  <a:pt x="22445" y="4658"/>
                  <a:pt x="22530" y="4620"/>
                </a:cubicBezTo>
                <a:cubicBezTo>
                  <a:pt x="23313" y="4259"/>
                  <a:pt x="24119" y="3924"/>
                  <a:pt x="24925" y="3622"/>
                </a:cubicBezTo>
                <a:cubicBezTo>
                  <a:pt x="25261" y="3492"/>
                  <a:pt x="25430" y="3115"/>
                  <a:pt x="25304" y="2777"/>
                </a:cubicBezTo>
                <a:cubicBezTo>
                  <a:pt x="25204" y="2514"/>
                  <a:pt x="24954" y="2351"/>
                  <a:pt x="24687" y="2351"/>
                </a:cubicBezTo>
                <a:close/>
                <a:moveTo>
                  <a:pt x="53027" y="3309"/>
                </a:moveTo>
                <a:cubicBezTo>
                  <a:pt x="52778" y="3309"/>
                  <a:pt x="52538" y="3452"/>
                  <a:pt x="52428" y="3694"/>
                </a:cubicBezTo>
                <a:cubicBezTo>
                  <a:pt x="52278" y="4024"/>
                  <a:pt x="52425" y="4414"/>
                  <a:pt x="52755" y="4564"/>
                </a:cubicBezTo>
                <a:cubicBezTo>
                  <a:pt x="53539" y="4921"/>
                  <a:pt x="54322" y="5311"/>
                  <a:pt x="55080" y="5725"/>
                </a:cubicBezTo>
                <a:cubicBezTo>
                  <a:pt x="55176" y="5778"/>
                  <a:pt x="55285" y="5805"/>
                  <a:pt x="55395" y="5805"/>
                </a:cubicBezTo>
                <a:cubicBezTo>
                  <a:pt x="55695" y="5805"/>
                  <a:pt x="55958" y="5601"/>
                  <a:pt x="56032" y="5310"/>
                </a:cubicBezTo>
                <a:cubicBezTo>
                  <a:pt x="56106" y="5019"/>
                  <a:pt x="55973" y="4714"/>
                  <a:pt x="55708" y="4570"/>
                </a:cubicBezTo>
                <a:cubicBezTo>
                  <a:pt x="54922" y="4142"/>
                  <a:pt x="54112" y="3737"/>
                  <a:pt x="53299" y="3368"/>
                </a:cubicBezTo>
                <a:cubicBezTo>
                  <a:pt x="53211" y="3328"/>
                  <a:pt x="53118" y="3309"/>
                  <a:pt x="53027" y="3309"/>
                </a:cubicBezTo>
                <a:close/>
                <a:moveTo>
                  <a:pt x="19896" y="4552"/>
                </a:moveTo>
                <a:cubicBezTo>
                  <a:pt x="19790" y="4552"/>
                  <a:pt x="19681" y="4578"/>
                  <a:pt x="19581" y="4633"/>
                </a:cubicBezTo>
                <a:cubicBezTo>
                  <a:pt x="18800" y="5063"/>
                  <a:pt x="18023" y="5526"/>
                  <a:pt x="17272" y="6011"/>
                </a:cubicBezTo>
                <a:cubicBezTo>
                  <a:pt x="17027" y="6169"/>
                  <a:pt x="16916" y="6470"/>
                  <a:pt x="16998" y="6749"/>
                </a:cubicBezTo>
                <a:cubicBezTo>
                  <a:pt x="17080" y="7029"/>
                  <a:pt x="17337" y="7220"/>
                  <a:pt x="17629" y="7221"/>
                </a:cubicBezTo>
                <a:cubicBezTo>
                  <a:pt x="17755" y="7221"/>
                  <a:pt x="17880" y="7185"/>
                  <a:pt x="17986" y="7116"/>
                </a:cubicBezTo>
                <a:cubicBezTo>
                  <a:pt x="18710" y="6648"/>
                  <a:pt x="19459" y="6200"/>
                  <a:pt x="20214" y="5786"/>
                </a:cubicBezTo>
                <a:cubicBezTo>
                  <a:pt x="20532" y="5612"/>
                  <a:pt x="20649" y="5212"/>
                  <a:pt x="20474" y="4893"/>
                </a:cubicBezTo>
                <a:cubicBezTo>
                  <a:pt x="20354" y="4675"/>
                  <a:pt x="20129" y="4552"/>
                  <a:pt x="19896" y="4552"/>
                </a:cubicBezTo>
                <a:close/>
                <a:moveTo>
                  <a:pt x="57672" y="5837"/>
                </a:moveTo>
                <a:cubicBezTo>
                  <a:pt x="57456" y="5837"/>
                  <a:pt x="57244" y="5944"/>
                  <a:pt x="57119" y="6139"/>
                </a:cubicBezTo>
                <a:cubicBezTo>
                  <a:pt x="56922" y="6445"/>
                  <a:pt x="57011" y="6852"/>
                  <a:pt x="57316" y="7049"/>
                </a:cubicBezTo>
                <a:cubicBezTo>
                  <a:pt x="58043" y="7514"/>
                  <a:pt x="58761" y="8012"/>
                  <a:pt x="59452" y="8529"/>
                </a:cubicBezTo>
                <a:cubicBezTo>
                  <a:pt x="59564" y="8612"/>
                  <a:pt x="59701" y="8658"/>
                  <a:pt x="59841" y="8658"/>
                </a:cubicBezTo>
                <a:cubicBezTo>
                  <a:pt x="59842" y="8658"/>
                  <a:pt x="59844" y="8658"/>
                  <a:pt x="59846" y="8658"/>
                </a:cubicBezTo>
                <a:lnTo>
                  <a:pt x="59846" y="8659"/>
                </a:lnTo>
                <a:cubicBezTo>
                  <a:pt x="60129" y="8659"/>
                  <a:pt x="60381" y="8478"/>
                  <a:pt x="60470" y="8209"/>
                </a:cubicBezTo>
                <a:cubicBezTo>
                  <a:pt x="60560" y="7940"/>
                  <a:pt x="60466" y="7644"/>
                  <a:pt x="60240" y="7474"/>
                </a:cubicBezTo>
                <a:cubicBezTo>
                  <a:pt x="59524" y="6940"/>
                  <a:pt x="58779" y="6424"/>
                  <a:pt x="58028" y="5942"/>
                </a:cubicBezTo>
                <a:cubicBezTo>
                  <a:pt x="57917" y="5871"/>
                  <a:pt x="57794" y="5837"/>
                  <a:pt x="57672" y="5837"/>
                </a:cubicBezTo>
                <a:close/>
                <a:moveTo>
                  <a:pt x="15473" y="7408"/>
                </a:moveTo>
                <a:cubicBezTo>
                  <a:pt x="15330" y="7408"/>
                  <a:pt x="15187" y="7454"/>
                  <a:pt x="15066" y="7550"/>
                </a:cubicBezTo>
                <a:cubicBezTo>
                  <a:pt x="14352" y="8086"/>
                  <a:pt x="13648" y="8655"/>
                  <a:pt x="12974" y="9242"/>
                </a:cubicBezTo>
                <a:cubicBezTo>
                  <a:pt x="12767" y="9422"/>
                  <a:pt x="12694" y="9711"/>
                  <a:pt x="12790" y="9969"/>
                </a:cubicBezTo>
                <a:cubicBezTo>
                  <a:pt x="12886" y="10226"/>
                  <a:pt x="13131" y="10395"/>
                  <a:pt x="13406" y="10395"/>
                </a:cubicBezTo>
                <a:cubicBezTo>
                  <a:pt x="13564" y="10395"/>
                  <a:pt x="13717" y="10339"/>
                  <a:pt x="13837" y="10235"/>
                </a:cubicBezTo>
                <a:cubicBezTo>
                  <a:pt x="14487" y="9668"/>
                  <a:pt x="15167" y="9118"/>
                  <a:pt x="15855" y="8601"/>
                </a:cubicBezTo>
                <a:cubicBezTo>
                  <a:pt x="16156" y="8387"/>
                  <a:pt x="16221" y="7966"/>
                  <a:pt x="15998" y="7670"/>
                </a:cubicBezTo>
                <a:cubicBezTo>
                  <a:pt x="15869" y="7498"/>
                  <a:pt x="15672" y="7408"/>
                  <a:pt x="15473" y="7408"/>
                </a:cubicBezTo>
                <a:close/>
                <a:moveTo>
                  <a:pt x="61907" y="9000"/>
                </a:moveTo>
                <a:cubicBezTo>
                  <a:pt x="61722" y="9000"/>
                  <a:pt x="61539" y="9077"/>
                  <a:pt x="61409" y="9228"/>
                </a:cubicBezTo>
                <a:cubicBezTo>
                  <a:pt x="61172" y="9503"/>
                  <a:pt x="61203" y="9919"/>
                  <a:pt x="61478" y="10156"/>
                </a:cubicBezTo>
                <a:cubicBezTo>
                  <a:pt x="62129" y="10719"/>
                  <a:pt x="62770" y="11313"/>
                  <a:pt x="63382" y="11923"/>
                </a:cubicBezTo>
                <a:cubicBezTo>
                  <a:pt x="63505" y="12045"/>
                  <a:pt x="63671" y="12115"/>
                  <a:pt x="63846" y="12115"/>
                </a:cubicBezTo>
                <a:lnTo>
                  <a:pt x="63846" y="12114"/>
                </a:lnTo>
                <a:cubicBezTo>
                  <a:pt x="64112" y="12114"/>
                  <a:pt x="64351" y="11953"/>
                  <a:pt x="64453" y="11707"/>
                </a:cubicBezTo>
                <a:cubicBezTo>
                  <a:pt x="64554" y="11461"/>
                  <a:pt x="64497" y="11178"/>
                  <a:pt x="64309" y="10990"/>
                </a:cubicBezTo>
                <a:cubicBezTo>
                  <a:pt x="63675" y="10359"/>
                  <a:pt x="63012" y="9742"/>
                  <a:pt x="62337" y="9160"/>
                </a:cubicBezTo>
                <a:cubicBezTo>
                  <a:pt x="62212" y="9053"/>
                  <a:pt x="62059" y="9000"/>
                  <a:pt x="61907" y="9000"/>
                </a:cubicBezTo>
                <a:close/>
                <a:moveTo>
                  <a:pt x="11466" y="10893"/>
                </a:moveTo>
                <a:cubicBezTo>
                  <a:pt x="11301" y="10893"/>
                  <a:pt x="11136" y="10955"/>
                  <a:pt x="11008" y="11078"/>
                </a:cubicBezTo>
                <a:cubicBezTo>
                  <a:pt x="10377" y="11711"/>
                  <a:pt x="9760" y="12374"/>
                  <a:pt x="9176" y="13049"/>
                </a:cubicBezTo>
                <a:cubicBezTo>
                  <a:pt x="9009" y="13245"/>
                  <a:pt x="8969" y="13519"/>
                  <a:pt x="9076" y="13753"/>
                </a:cubicBezTo>
                <a:cubicBezTo>
                  <a:pt x="9183" y="13987"/>
                  <a:pt x="9417" y="14137"/>
                  <a:pt x="9674" y="14138"/>
                </a:cubicBezTo>
                <a:cubicBezTo>
                  <a:pt x="9864" y="14138"/>
                  <a:pt x="10046" y="14055"/>
                  <a:pt x="10171" y="13910"/>
                </a:cubicBezTo>
                <a:cubicBezTo>
                  <a:pt x="10735" y="13258"/>
                  <a:pt x="11329" y="12618"/>
                  <a:pt x="11939" y="12007"/>
                </a:cubicBezTo>
                <a:cubicBezTo>
                  <a:pt x="12188" y="11748"/>
                  <a:pt x="12184" y="11338"/>
                  <a:pt x="11930" y="11085"/>
                </a:cubicBezTo>
                <a:cubicBezTo>
                  <a:pt x="11802" y="10957"/>
                  <a:pt x="11634" y="10893"/>
                  <a:pt x="11466" y="10893"/>
                </a:cubicBezTo>
                <a:close/>
                <a:moveTo>
                  <a:pt x="65651" y="12730"/>
                </a:moveTo>
                <a:cubicBezTo>
                  <a:pt x="65498" y="12730"/>
                  <a:pt x="65344" y="12783"/>
                  <a:pt x="65219" y="12892"/>
                </a:cubicBezTo>
                <a:cubicBezTo>
                  <a:pt x="64945" y="13130"/>
                  <a:pt x="64916" y="13545"/>
                  <a:pt x="65155" y="13820"/>
                </a:cubicBezTo>
                <a:cubicBezTo>
                  <a:pt x="65721" y="14470"/>
                  <a:pt x="66271" y="15148"/>
                  <a:pt x="66790" y="15838"/>
                </a:cubicBezTo>
                <a:cubicBezTo>
                  <a:pt x="66914" y="16003"/>
                  <a:pt x="67109" y="16099"/>
                  <a:pt x="67315" y="16099"/>
                </a:cubicBezTo>
                <a:lnTo>
                  <a:pt x="67317" y="16099"/>
                </a:lnTo>
                <a:cubicBezTo>
                  <a:pt x="67565" y="16099"/>
                  <a:pt x="67793" y="15958"/>
                  <a:pt x="67904" y="15734"/>
                </a:cubicBezTo>
                <a:cubicBezTo>
                  <a:pt x="68016" y="15512"/>
                  <a:pt x="67991" y="15246"/>
                  <a:pt x="67841" y="15046"/>
                </a:cubicBezTo>
                <a:cubicBezTo>
                  <a:pt x="67303" y="14332"/>
                  <a:pt x="66733" y="13628"/>
                  <a:pt x="66148" y="12956"/>
                </a:cubicBezTo>
                <a:cubicBezTo>
                  <a:pt x="66018" y="12806"/>
                  <a:pt x="65835" y="12730"/>
                  <a:pt x="65651" y="12730"/>
                </a:cubicBezTo>
                <a:close/>
                <a:moveTo>
                  <a:pt x="8017" y="14883"/>
                </a:moveTo>
                <a:cubicBezTo>
                  <a:pt x="7816" y="14883"/>
                  <a:pt x="7619" y="14974"/>
                  <a:pt x="7490" y="15147"/>
                </a:cubicBezTo>
                <a:cubicBezTo>
                  <a:pt x="6954" y="15863"/>
                  <a:pt x="6438" y="16607"/>
                  <a:pt x="5955" y="17360"/>
                </a:cubicBezTo>
                <a:cubicBezTo>
                  <a:pt x="5675" y="17796"/>
                  <a:pt x="5988" y="18371"/>
                  <a:pt x="6508" y="18372"/>
                </a:cubicBezTo>
                <a:cubicBezTo>
                  <a:pt x="6731" y="18372"/>
                  <a:pt x="6941" y="18258"/>
                  <a:pt x="7062" y="18069"/>
                </a:cubicBezTo>
                <a:cubicBezTo>
                  <a:pt x="7527" y="17343"/>
                  <a:pt x="8026" y="16625"/>
                  <a:pt x="8543" y="15935"/>
                </a:cubicBezTo>
                <a:cubicBezTo>
                  <a:pt x="8760" y="15644"/>
                  <a:pt x="8700" y="15232"/>
                  <a:pt x="8410" y="15014"/>
                </a:cubicBezTo>
                <a:cubicBezTo>
                  <a:pt x="8292" y="14926"/>
                  <a:pt x="8154" y="14883"/>
                  <a:pt x="8017" y="14883"/>
                </a:cubicBezTo>
                <a:close/>
                <a:moveTo>
                  <a:pt x="68828" y="16948"/>
                </a:moveTo>
                <a:cubicBezTo>
                  <a:pt x="68705" y="16948"/>
                  <a:pt x="68582" y="16982"/>
                  <a:pt x="68472" y="17054"/>
                </a:cubicBezTo>
                <a:cubicBezTo>
                  <a:pt x="68166" y="17252"/>
                  <a:pt x="68079" y="17660"/>
                  <a:pt x="68278" y="17965"/>
                </a:cubicBezTo>
                <a:cubicBezTo>
                  <a:pt x="68744" y="18688"/>
                  <a:pt x="69192" y="19437"/>
                  <a:pt x="69608" y="20193"/>
                </a:cubicBezTo>
                <a:cubicBezTo>
                  <a:pt x="69723" y="20403"/>
                  <a:pt x="69945" y="20534"/>
                  <a:pt x="70184" y="20534"/>
                </a:cubicBezTo>
                <a:lnTo>
                  <a:pt x="70186" y="20534"/>
                </a:lnTo>
                <a:cubicBezTo>
                  <a:pt x="70686" y="20534"/>
                  <a:pt x="71002" y="19997"/>
                  <a:pt x="70761" y="19559"/>
                </a:cubicBezTo>
                <a:cubicBezTo>
                  <a:pt x="70330" y="18776"/>
                  <a:pt x="69866" y="17999"/>
                  <a:pt x="69382" y="17251"/>
                </a:cubicBezTo>
                <a:cubicBezTo>
                  <a:pt x="69256" y="17055"/>
                  <a:pt x="69044" y="16948"/>
                  <a:pt x="68828" y="16948"/>
                </a:cubicBezTo>
                <a:close/>
                <a:moveTo>
                  <a:pt x="5160" y="19332"/>
                </a:moveTo>
                <a:cubicBezTo>
                  <a:pt x="4927" y="19332"/>
                  <a:pt x="4701" y="19456"/>
                  <a:pt x="4582" y="19674"/>
                </a:cubicBezTo>
                <a:cubicBezTo>
                  <a:pt x="4154" y="20460"/>
                  <a:pt x="3748" y="21271"/>
                  <a:pt x="3378" y="22083"/>
                </a:cubicBezTo>
                <a:cubicBezTo>
                  <a:pt x="3180" y="22519"/>
                  <a:pt x="3498" y="23014"/>
                  <a:pt x="3976" y="23015"/>
                </a:cubicBezTo>
                <a:cubicBezTo>
                  <a:pt x="4234" y="23015"/>
                  <a:pt x="4468" y="22864"/>
                  <a:pt x="4574" y="22629"/>
                </a:cubicBezTo>
                <a:cubicBezTo>
                  <a:pt x="4932" y="21844"/>
                  <a:pt x="5324" y="21062"/>
                  <a:pt x="5737" y="20304"/>
                </a:cubicBezTo>
                <a:cubicBezTo>
                  <a:pt x="5910" y="19986"/>
                  <a:pt x="5793" y="19586"/>
                  <a:pt x="5474" y="19413"/>
                </a:cubicBezTo>
                <a:cubicBezTo>
                  <a:pt x="5374" y="19358"/>
                  <a:pt x="5266" y="19332"/>
                  <a:pt x="5160" y="19332"/>
                </a:cubicBezTo>
                <a:close/>
                <a:moveTo>
                  <a:pt x="71375" y="21582"/>
                </a:moveTo>
                <a:cubicBezTo>
                  <a:pt x="71283" y="21582"/>
                  <a:pt x="71189" y="21601"/>
                  <a:pt x="71100" y="21642"/>
                </a:cubicBezTo>
                <a:cubicBezTo>
                  <a:pt x="70772" y="21793"/>
                  <a:pt x="70628" y="22181"/>
                  <a:pt x="70775" y="22510"/>
                </a:cubicBezTo>
                <a:cubicBezTo>
                  <a:pt x="71137" y="23294"/>
                  <a:pt x="71473" y="24100"/>
                  <a:pt x="71774" y="24904"/>
                </a:cubicBezTo>
                <a:cubicBezTo>
                  <a:pt x="71872" y="25160"/>
                  <a:pt x="72117" y="25329"/>
                  <a:pt x="72391" y="25329"/>
                </a:cubicBezTo>
                <a:cubicBezTo>
                  <a:pt x="72850" y="25328"/>
                  <a:pt x="73167" y="24870"/>
                  <a:pt x="73006" y="24440"/>
                </a:cubicBezTo>
                <a:cubicBezTo>
                  <a:pt x="72692" y="23607"/>
                  <a:pt x="72345" y="22772"/>
                  <a:pt x="71970" y="21960"/>
                </a:cubicBezTo>
                <a:cubicBezTo>
                  <a:pt x="71859" y="21722"/>
                  <a:pt x="71622" y="21582"/>
                  <a:pt x="71375" y="21582"/>
                </a:cubicBezTo>
                <a:close/>
                <a:moveTo>
                  <a:pt x="2971" y="24130"/>
                </a:moveTo>
                <a:cubicBezTo>
                  <a:pt x="2699" y="24130"/>
                  <a:pt x="2444" y="24300"/>
                  <a:pt x="2349" y="24573"/>
                </a:cubicBezTo>
                <a:cubicBezTo>
                  <a:pt x="2039" y="25411"/>
                  <a:pt x="1754" y="26271"/>
                  <a:pt x="1504" y="27129"/>
                </a:cubicBezTo>
                <a:cubicBezTo>
                  <a:pt x="1381" y="27549"/>
                  <a:pt x="1697" y="27969"/>
                  <a:pt x="2135" y="27970"/>
                </a:cubicBezTo>
                <a:cubicBezTo>
                  <a:pt x="2428" y="27969"/>
                  <a:pt x="2684" y="27776"/>
                  <a:pt x="2766" y="27496"/>
                </a:cubicBezTo>
                <a:cubicBezTo>
                  <a:pt x="3007" y="26669"/>
                  <a:pt x="3282" y="25839"/>
                  <a:pt x="3582" y="25031"/>
                </a:cubicBezTo>
                <a:cubicBezTo>
                  <a:pt x="3718" y="24688"/>
                  <a:pt x="3545" y="24300"/>
                  <a:pt x="3199" y="24171"/>
                </a:cubicBezTo>
                <a:cubicBezTo>
                  <a:pt x="3124" y="24143"/>
                  <a:pt x="3047" y="24130"/>
                  <a:pt x="2971" y="24130"/>
                </a:cubicBezTo>
                <a:close/>
                <a:moveTo>
                  <a:pt x="73229" y="26514"/>
                </a:moveTo>
                <a:cubicBezTo>
                  <a:pt x="73167" y="26514"/>
                  <a:pt x="73104" y="26523"/>
                  <a:pt x="73042" y="26541"/>
                </a:cubicBezTo>
                <a:cubicBezTo>
                  <a:pt x="72691" y="26645"/>
                  <a:pt x="72493" y="27016"/>
                  <a:pt x="72600" y="27365"/>
                </a:cubicBezTo>
                <a:cubicBezTo>
                  <a:pt x="72845" y="28194"/>
                  <a:pt x="73062" y="29040"/>
                  <a:pt x="73245" y="29879"/>
                </a:cubicBezTo>
                <a:cubicBezTo>
                  <a:pt x="73312" y="30181"/>
                  <a:pt x="73579" y="30396"/>
                  <a:pt x="73887" y="30397"/>
                </a:cubicBezTo>
                <a:cubicBezTo>
                  <a:pt x="74307" y="30396"/>
                  <a:pt x="74619" y="30009"/>
                  <a:pt x="74530" y="29599"/>
                </a:cubicBezTo>
                <a:cubicBezTo>
                  <a:pt x="74341" y="28728"/>
                  <a:pt x="74114" y="27852"/>
                  <a:pt x="73861" y="26992"/>
                </a:cubicBezTo>
                <a:cubicBezTo>
                  <a:pt x="73779" y="26702"/>
                  <a:pt x="73515" y="26514"/>
                  <a:pt x="73229" y="26514"/>
                </a:cubicBezTo>
                <a:close/>
                <a:moveTo>
                  <a:pt x="1486" y="29218"/>
                </a:moveTo>
                <a:cubicBezTo>
                  <a:pt x="1183" y="29218"/>
                  <a:pt x="910" y="29428"/>
                  <a:pt x="844" y="29737"/>
                </a:cubicBezTo>
                <a:cubicBezTo>
                  <a:pt x="656" y="30609"/>
                  <a:pt x="498" y="31500"/>
                  <a:pt x="373" y="32386"/>
                </a:cubicBezTo>
                <a:cubicBezTo>
                  <a:pt x="317" y="32782"/>
                  <a:pt x="625" y="33135"/>
                  <a:pt x="1024" y="33135"/>
                </a:cubicBezTo>
                <a:cubicBezTo>
                  <a:pt x="1351" y="33135"/>
                  <a:pt x="1629" y="32893"/>
                  <a:pt x="1675" y="32570"/>
                </a:cubicBezTo>
                <a:cubicBezTo>
                  <a:pt x="1796" y="31715"/>
                  <a:pt x="1948" y="30855"/>
                  <a:pt x="2130" y="30014"/>
                </a:cubicBezTo>
                <a:cubicBezTo>
                  <a:pt x="2206" y="29659"/>
                  <a:pt x="1980" y="29309"/>
                  <a:pt x="1625" y="29233"/>
                </a:cubicBezTo>
                <a:cubicBezTo>
                  <a:pt x="1579" y="29223"/>
                  <a:pt x="1532" y="29218"/>
                  <a:pt x="1486" y="29218"/>
                </a:cubicBezTo>
                <a:close/>
                <a:moveTo>
                  <a:pt x="74362" y="31682"/>
                </a:moveTo>
                <a:cubicBezTo>
                  <a:pt x="74331" y="31682"/>
                  <a:pt x="74299" y="31684"/>
                  <a:pt x="74267" y="31688"/>
                </a:cubicBezTo>
                <a:cubicBezTo>
                  <a:pt x="73908" y="31741"/>
                  <a:pt x="73659" y="32074"/>
                  <a:pt x="73711" y="32433"/>
                </a:cubicBezTo>
                <a:cubicBezTo>
                  <a:pt x="73834" y="33283"/>
                  <a:pt x="73928" y="34152"/>
                  <a:pt x="73993" y="35015"/>
                </a:cubicBezTo>
                <a:cubicBezTo>
                  <a:pt x="74017" y="35359"/>
                  <a:pt x="74303" y="35624"/>
                  <a:pt x="74647" y="35625"/>
                </a:cubicBezTo>
                <a:cubicBezTo>
                  <a:pt x="74663" y="35625"/>
                  <a:pt x="74680" y="35624"/>
                  <a:pt x="74695" y="35623"/>
                </a:cubicBezTo>
                <a:cubicBezTo>
                  <a:pt x="75058" y="35597"/>
                  <a:pt x="75331" y="35281"/>
                  <a:pt x="75304" y="34920"/>
                </a:cubicBezTo>
                <a:cubicBezTo>
                  <a:pt x="75237" y="34024"/>
                  <a:pt x="75140" y="33125"/>
                  <a:pt x="75012" y="32245"/>
                </a:cubicBezTo>
                <a:cubicBezTo>
                  <a:pt x="74965" y="31918"/>
                  <a:pt x="74684" y="31682"/>
                  <a:pt x="74362" y="31682"/>
                </a:cubicBezTo>
                <a:close/>
                <a:moveTo>
                  <a:pt x="746" y="34455"/>
                </a:moveTo>
                <a:cubicBezTo>
                  <a:pt x="406" y="34455"/>
                  <a:pt x="119" y="34717"/>
                  <a:pt x="92" y="35062"/>
                </a:cubicBezTo>
                <a:cubicBezTo>
                  <a:pt x="31" y="35934"/>
                  <a:pt x="0" y="36823"/>
                  <a:pt x="0" y="37697"/>
                </a:cubicBezTo>
                <a:lnTo>
                  <a:pt x="0" y="37748"/>
                </a:lnTo>
                <a:cubicBezTo>
                  <a:pt x="0" y="38112"/>
                  <a:pt x="295" y="38405"/>
                  <a:pt x="659" y="38405"/>
                </a:cubicBezTo>
                <a:cubicBezTo>
                  <a:pt x="1021" y="38405"/>
                  <a:pt x="1316" y="38112"/>
                  <a:pt x="1316" y="37748"/>
                </a:cubicBezTo>
                <a:lnTo>
                  <a:pt x="1316" y="37702"/>
                </a:lnTo>
                <a:cubicBezTo>
                  <a:pt x="1316" y="36853"/>
                  <a:pt x="1345" y="35995"/>
                  <a:pt x="1404" y="35152"/>
                </a:cubicBezTo>
                <a:cubicBezTo>
                  <a:pt x="1425" y="34791"/>
                  <a:pt x="1153" y="34481"/>
                  <a:pt x="793" y="34457"/>
                </a:cubicBezTo>
                <a:cubicBezTo>
                  <a:pt x="777" y="34456"/>
                  <a:pt x="761" y="34455"/>
                  <a:pt x="746" y="34455"/>
                </a:cubicBezTo>
                <a:close/>
                <a:moveTo>
                  <a:pt x="74747" y="36952"/>
                </a:moveTo>
                <a:cubicBezTo>
                  <a:pt x="74384" y="36952"/>
                  <a:pt x="74089" y="37246"/>
                  <a:pt x="74089" y="37609"/>
                </a:cubicBezTo>
                <a:lnTo>
                  <a:pt x="74089" y="37703"/>
                </a:lnTo>
                <a:cubicBezTo>
                  <a:pt x="74089" y="38566"/>
                  <a:pt x="74059" y="39439"/>
                  <a:pt x="73998" y="40298"/>
                </a:cubicBezTo>
                <a:cubicBezTo>
                  <a:pt x="73973" y="40660"/>
                  <a:pt x="74245" y="40974"/>
                  <a:pt x="74608" y="41001"/>
                </a:cubicBezTo>
                <a:cubicBezTo>
                  <a:pt x="74624" y="41002"/>
                  <a:pt x="74639" y="41002"/>
                  <a:pt x="74655" y="41002"/>
                </a:cubicBezTo>
                <a:cubicBezTo>
                  <a:pt x="75000" y="41001"/>
                  <a:pt x="75285" y="40735"/>
                  <a:pt x="75311" y="40391"/>
                </a:cubicBezTo>
                <a:cubicBezTo>
                  <a:pt x="75373" y="39501"/>
                  <a:pt x="75405" y="38596"/>
                  <a:pt x="75405" y="37703"/>
                </a:cubicBezTo>
                <a:lnTo>
                  <a:pt x="75405" y="37609"/>
                </a:lnTo>
                <a:cubicBezTo>
                  <a:pt x="75405" y="37246"/>
                  <a:pt x="75110" y="36952"/>
                  <a:pt x="74747" y="36952"/>
                </a:cubicBezTo>
                <a:close/>
                <a:moveTo>
                  <a:pt x="754" y="39733"/>
                </a:moveTo>
                <a:cubicBezTo>
                  <a:pt x="739" y="39733"/>
                  <a:pt x="723" y="39734"/>
                  <a:pt x="707" y="39735"/>
                </a:cubicBezTo>
                <a:cubicBezTo>
                  <a:pt x="345" y="39760"/>
                  <a:pt x="72" y="40075"/>
                  <a:pt x="99" y="40438"/>
                </a:cubicBezTo>
                <a:cubicBezTo>
                  <a:pt x="163" y="41331"/>
                  <a:pt x="259" y="42230"/>
                  <a:pt x="386" y="43113"/>
                </a:cubicBezTo>
                <a:cubicBezTo>
                  <a:pt x="432" y="43435"/>
                  <a:pt x="710" y="43676"/>
                  <a:pt x="1035" y="43677"/>
                </a:cubicBezTo>
                <a:cubicBezTo>
                  <a:pt x="1068" y="43676"/>
                  <a:pt x="1099" y="43674"/>
                  <a:pt x="1130" y="43670"/>
                </a:cubicBezTo>
                <a:cubicBezTo>
                  <a:pt x="1489" y="43618"/>
                  <a:pt x="1738" y="43284"/>
                  <a:pt x="1687" y="42925"/>
                </a:cubicBezTo>
                <a:cubicBezTo>
                  <a:pt x="1565" y="42074"/>
                  <a:pt x="1472" y="41206"/>
                  <a:pt x="1410" y="40343"/>
                </a:cubicBezTo>
                <a:cubicBezTo>
                  <a:pt x="1385" y="39997"/>
                  <a:pt x="1096" y="39733"/>
                  <a:pt x="754" y="39733"/>
                </a:cubicBezTo>
                <a:close/>
                <a:moveTo>
                  <a:pt x="74373" y="42311"/>
                </a:moveTo>
                <a:cubicBezTo>
                  <a:pt x="74050" y="42311"/>
                  <a:pt x="73768" y="42550"/>
                  <a:pt x="73723" y="42880"/>
                </a:cubicBezTo>
                <a:cubicBezTo>
                  <a:pt x="73602" y="43736"/>
                  <a:pt x="73448" y="44595"/>
                  <a:pt x="73266" y="45435"/>
                </a:cubicBezTo>
                <a:cubicBezTo>
                  <a:pt x="73178" y="45845"/>
                  <a:pt x="73490" y="46232"/>
                  <a:pt x="73909" y="46232"/>
                </a:cubicBezTo>
                <a:cubicBezTo>
                  <a:pt x="74219" y="46231"/>
                  <a:pt x="74485" y="46015"/>
                  <a:pt x="74550" y="45713"/>
                </a:cubicBezTo>
                <a:cubicBezTo>
                  <a:pt x="74739" y="44843"/>
                  <a:pt x="74898" y="43952"/>
                  <a:pt x="75025" y="43065"/>
                </a:cubicBezTo>
                <a:cubicBezTo>
                  <a:pt x="75079" y="42705"/>
                  <a:pt x="74828" y="42369"/>
                  <a:pt x="74467" y="42318"/>
                </a:cubicBezTo>
                <a:cubicBezTo>
                  <a:pt x="74435" y="42313"/>
                  <a:pt x="74404" y="42311"/>
                  <a:pt x="74373" y="42311"/>
                </a:cubicBezTo>
                <a:close/>
                <a:moveTo>
                  <a:pt x="1505" y="44962"/>
                </a:moveTo>
                <a:cubicBezTo>
                  <a:pt x="1459" y="44962"/>
                  <a:pt x="1413" y="44967"/>
                  <a:pt x="1366" y="44977"/>
                </a:cubicBezTo>
                <a:cubicBezTo>
                  <a:pt x="1011" y="45055"/>
                  <a:pt x="786" y="45405"/>
                  <a:pt x="864" y="45760"/>
                </a:cubicBezTo>
                <a:cubicBezTo>
                  <a:pt x="1054" y="46634"/>
                  <a:pt x="1278" y="47510"/>
                  <a:pt x="1530" y="48367"/>
                </a:cubicBezTo>
                <a:cubicBezTo>
                  <a:pt x="1613" y="48647"/>
                  <a:pt x="1869" y="48839"/>
                  <a:pt x="2161" y="48840"/>
                </a:cubicBezTo>
                <a:cubicBezTo>
                  <a:pt x="2600" y="48839"/>
                  <a:pt x="2916" y="48417"/>
                  <a:pt x="2792" y="47996"/>
                </a:cubicBezTo>
                <a:cubicBezTo>
                  <a:pt x="2549" y="47169"/>
                  <a:pt x="2333" y="46323"/>
                  <a:pt x="2149" y="45481"/>
                </a:cubicBezTo>
                <a:cubicBezTo>
                  <a:pt x="2081" y="45173"/>
                  <a:pt x="1808" y="44962"/>
                  <a:pt x="1505" y="44962"/>
                </a:cubicBezTo>
                <a:close/>
                <a:moveTo>
                  <a:pt x="73256" y="47479"/>
                </a:moveTo>
                <a:cubicBezTo>
                  <a:pt x="72971" y="47479"/>
                  <a:pt x="72710" y="47665"/>
                  <a:pt x="72626" y="47953"/>
                </a:cubicBezTo>
                <a:cubicBezTo>
                  <a:pt x="72383" y="48779"/>
                  <a:pt x="72108" y="49608"/>
                  <a:pt x="71806" y="50416"/>
                </a:cubicBezTo>
                <a:cubicBezTo>
                  <a:pt x="71648" y="50846"/>
                  <a:pt x="71965" y="51302"/>
                  <a:pt x="72423" y="51303"/>
                </a:cubicBezTo>
                <a:cubicBezTo>
                  <a:pt x="72698" y="51303"/>
                  <a:pt x="72944" y="51132"/>
                  <a:pt x="73039" y="50875"/>
                </a:cubicBezTo>
                <a:cubicBezTo>
                  <a:pt x="73352" y="50037"/>
                  <a:pt x="73637" y="49178"/>
                  <a:pt x="73888" y="48322"/>
                </a:cubicBezTo>
                <a:cubicBezTo>
                  <a:pt x="73990" y="47973"/>
                  <a:pt x="73790" y="47607"/>
                  <a:pt x="73442" y="47506"/>
                </a:cubicBezTo>
                <a:cubicBezTo>
                  <a:pt x="73380" y="47488"/>
                  <a:pt x="73317" y="47479"/>
                  <a:pt x="73256" y="47479"/>
                </a:cubicBezTo>
                <a:close/>
                <a:moveTo>
                  <a:pt x="3000" y="50036"/>
                </a:moveTo>
                <a:cubicBezTo>
                  <a:pt x="2923" y="50036"/>
                  <a:pt x="2845" y="50050"/>
                  <a:pt x="2769" y="50078"/>
                </a:cubicBezTo>
                <a:cubicBezTo>
                  <a:pt x="2431" y="50205"/>
                  <a:pt x="2258" y="50580"/>
                  <a:pt x="2382" y="50919"/>
                </a:cubicBezTo>
                <a:cubicBezTo>
                  <a:pt x="2695" y="51755"/>
                  <a:pt x="3042" y="52590"/>
                  <a:pt x="3415" y="53402"/>
                </a:cubicBezTo>
                <a:cubicBezTo>
                  <a:pt x="3521" y="53636"/>
                  <a:pt x="3755" y="53785"/>
                  <a:pt x="4012" y="53785"/>
                </a:cubicBezTo>
                <a:cubicBezTo>
                  <a:pt x="4491" y="53784"/>
                  <a:pt x="4808" y="53289"/>
                  <a:pt x="4610" y="52854"/>
                </a:cubicBezTo>
                <a:cubicBezTo>
                  <a:pt x="4250" y="52070"/>
                  <a:pt x="3916" y="51265"/>
                  <a:pt x="3613" y="50458"/>
                </a:cubicBezTo>
                <a:cubicBezTo>
                  <a:pt x="3513" y="50197"/>
                  <a:pt x="3264" y="50036"/>
                  <a:pt x="3000" y="50036"/>
                </a:cubicBezTo>
                <a:close/>
                <a:moveTo>
                  <a:pt x="71409" y="52432"/>
                </a:moveTo>
                <a:cubicBezTo>
                  <a:pt x="71160" y="52432"/>
                  <a:pt x="70921" y="52575"/>
                  <a:pt x="70811" y="52816"/>
                </a:cubicBezTo>
                <a:cubicBezTo>
                  <a:pt x="70453" y="53601"/>
                  <a:pt x="70061" y="54383"/>
                  <a:pt x="69647" y="55140"/>
                </a:cubicBezTo>
                <a:cubicBezTo>
                  <a:pt x="69407" y="55578"/>
                  <a:pt x="69724" y="56113"/>
                  <a:pt x="70223" y="56113"/>
                </a:cubicBezTo>
                <a:cubicBezTo>
                  <a:pt x="70464" y="56113"/>
                  <a:pt x="70684" y="55982"/>
                  <a:pt x="70800" y="55771"/>
                </a:cubicBezTo>
                <a:cubicBezTo>
                  <a:pt x="71229" y="54986"/>
                  <a:pt x="71636" y="54177"/>
                  <a:pt x="72007" y="53364"/>
                </a:cubicBezTo>
                <a:cubicBezTo>
                  <a:pt x="72158" y="53034"/>
                  <a:pt x="72013" y="52643"/>
                  <a:pt x="71682" y="52493"/>
                </a:cubicBezTo>
                <a:cubicBezTo>
                  <a:pt x="71593" y="52452"/>
                  <a:pt x="71500" y="52432"/>
                  <a:pt x="71409" y="52432"/>
                </a:cubicBezTo>
                <a:close/>
                <a:moveTo>
                  <a:pt x="5193" y="54822"/>
                </a:moveTo>
                <a:cubicBezTo>
                  <a:pt x="5087" y="54822"/>
                  <a:pt x="4978" y="54848"/>
                  <a:pt x="4878" y="54903"/>
                </a:cubicBezTo>
                <a:cubicBezTo>
                  <a:pt x="4556" y="55079"/>
                  <a:pt x="4441" y="55485"/>
                  <a:pt x="4622" y="55803"/>
                </a:cubicBezTo>
                <a:cubicBezTo>
                  <a:pt x="5052" y="56587"/>
                  <a:pt x="5515" y="57364"/>
                  <a:pt x="5999" y="58113"/>
                </a:cubicBezTo>
                <a:cubicBezTo>
                  <a:pt x="6120" y="58302"/>
                  <a:pt x="6328" y="58415"/>
                  <a:pt x="6552" y="58415"/>
                </a:cubicBezTo>
                <a:cubicBezTo>
                  <a:pt x="7072" y="58414"/>
                  <a:pt x="7386" y="57838"/>
                  <a:pt x="7104" y="57400"/>
                </a:cubicBezTo>
                <a:cubicBezTo>
                  <a:pt x="6637" y="56678"/>
                  <a:pt x="6189" y="55927"/>
                  <a:pt x="5775" y="55171"/>
                </a:cubicBezTo>
                <a:cubicBezTo>
                  <a:pt x="5657" y="54948"/>
                  <a:pt x="5429" y="54822"/>
                  <a:pt x="5193" y="54822"/>
                </a:cubicBezTo>
                <a:close/>
                <a:moveTo>
                  <a:pt x="68877" y="57066"/>
                </a:moveTo>
                <a:cubicBezTo>
                  <a:pt x="68658" y="57066"/>
                  <a:pt x="68443" y="57175"/>
                  <a:pt x="68319" y="57375"/>
                </a:cubicBezTo>
                <a:cubicBezTo>
                  <a:pt x="67853" y="58099"/>
                  <a:pt x="67354" y="58816"/>
                  <a:pt x="66835" y="59508"/>
                </a:cubicBezTo>
                <a:cubicBezTo>
                  <a:pt x="66687" y="59706"/>
                  <a:pt x="66662" y="59973"/>
                  <a:pt x="66773" y="60196"/>
                </a:cubicBezTo>
                <a:cubicBezTo>
                  <a:pt x="66885" y="60418"/>
                  <a:pt x="67113" y="60559"/>
                  <a:pt x="67361" y="60560"/>
                </a:cubicBezTo>
                <a:lnTo>
                  <a:pt x="67361" y="60559"/>
                </a:lnTo>
                <a:cubicBezTo>
                  <a:pt x="67568" y="60559"/>
                  <a:pt x="67763" y="60462"/>
                  <a:pt x="67887" y="60296"/>
                </a:cubicBezTo>
                <a:cubicBezTo>
                  <a:pt x="68424" y="59580"/>
                  <a:pt x="68942" y="58837"/>
                  <a:pt x="69425" y="58087"/>
                </a:cubicBezTo>
                <a:cubicBezTo>
                  <a:pt x="69627" y="57781"/>
                  <a:pt x="69539" y="57369"/>
                  <a:pt x="69232" y="57171"/>
                </a:cubicBezTo>
                <a:cubicBezTo>
                  <a:pt x="69122" y="57100"/>
                  <a:pt x="68999" y="57066"/>
                  <a:pt x="68877" y="57066"/>
                </a:cubicBezTo>
                <a:close/>
                <a:moveTo>
                  <a:pt x="8062" y="59268"/>
                </a:moveTo>
                <a:cubicBezTo>
                  <a:pt x="7924" y="59268"/>
                  <a:pt x="7786" y="59311"/>
                  <a:pt x="7667" y="59400"/>
                </a:cubicBezTo>
                <a:cubicBezTo>
                  <a:pt x="7377" y="59619"/>
                  <a:pt x="7318" y="60030"/>
                  <a:pt x="7536" y="60320"/>
                </a:cubicBezTo>
                <a:cubicBezTo>
                  <a:pt x="8072" y="61034"/>
                  <a:pt x="8640" y="61738"/>
                  <a:pt x="9227" y="62413"/>
                </a:cubicBezTo>
                <a:cubicBezTo>
                  <a:pt x="9352" y="62558"/>
                  <a:pt x="9533" y="62640"/>
                  <a:pt x="9724" y="62640"/>
                </a:cubicBezTo>
                <a:cubicBezTo>
                  <a:pt x="9981" y="62640"/>
                  <a:pt x="10215" y="62489"/>
                  <a:pt x="10322" y="62254"/>
                </a:cubicBezTo>
                <a:cubicBezTo>
                  <a:pt x="10429" y="62020"/>
                  <a:pt x="10389" y="61745"/>
                  <a:pt x="10220" y="61550"/>
                </a:cubicBezTo>
                <a:cubicBezTo>
                  <a:pt x="9654" y="60899"/>
                  <a:pt x="9105" y="60220"/>
                  <a:pt x="8588" y="59531"/>
                </a:cubicBezTo>
                <a:cubicBezTo>
                  <a:pt x="8459" y="59359"/>
                  <a:pt x="8262" y="59268"/>
                  <a:pt x="8062" y="59268"/>
                </a:cubicBezTo>
                <a:close/>
                <a:moveTo>
                  <a:pt x="65701" y="61302"/>
                </a:moveTo>
                <a:cubicBezTo>
                  <a:pt x="65517" y="61302"/>
                  <a:pt x="65334" y="61379"/>
                  <a:pt x="65205" y="61529"/>
                </a:cubicBezTo>
                <a:cubicBezTo>
                  <a:pt x="64639" y="62181"/>
                  <a:pt x="64044" y="62820"/>
                  <a:pt x="63434" y="63430"/>
                </a:cubicBezTo>
                <a:cubicBezTo>
                  <a:pt x="63246" y="63617"/>
                  <a:pt x="63190" y="63900"/>
                  <a:pt x="63291" y="64146"/>
                </a:cubicBezTo>
                <a:cubicBezTo>
                  <a:pt x="63393" y="64391"/>
                  <a:pt x="63633" y="64552"/>
                  <a:pt x="63899" y="64552"/>
                </a:cubicBezTo>
                <a:cubicBezTo>
                  <a:pt x="64074" y="64552"/>
                  <a:pt x="64241" y="64483"/>
                  <a:pt x="64364" y="64359"/>
                </a:cubicBezTo>
                <a:cubicBezTo>
                  <a:pt x="64995" y="63728"/>
                  <a:pt x="65613" y="63065"/>
                  <a:pt x="66198" y="62390"/>
                </a:cubicBezTo>
                <a:cubicBezTo>
                  <a:pt x="66435" y="62115"/>
                  <a:pt x="66406" y="61701"/>
                  <a:pt x="66131" y="61462"/>
                </a:cubicBezTo>
                <a:cubicBezTo>
                  <a:pt x="66007" y="61355"/>
                  <a:pt x="65854" y="61302"/>
                  <a:pt x="65701" y="61302"/>
                </a:cubicBezTo>
                <a:close/>
                <a:moveTo>
                  <a:pt x="11538" y="63268"/>
                </a:moveTo>
                <a:cubicBezTo>
                  <a:pt x="11369" y="63268"/>
                  <a:pt x="11201" y="63333"/>
                  <a:pt x="11073" y="63461"/>
                </a:cubicBezTo>
                <a:cubicBezTo>
                  <a:pt x="10820" y="63714"/>
                  <a:pt x="10816" y="64122"/>
                  <a:pt x="11063" y="64380"/>
                </a:cubicBezTo>
                <a:cubicBezTo>
                  <a:pt x="11696" y="65012"/>
                  <a:pt x="12359" y="65628"/>
                  <a:pt x="13033" y="66213"/>
                </a:cubicBezTo>
                <a:cubicBezTo>
                  <a:pt x="13153" y="66316"/>
                  <a:pt x="13304" y="66373"/>
                  <a:pt x="13463" y="66373"/>
                </a:cubicBezTo>
                <a:cubicBezTo>
                  <a:pt x="13737" y="66373"/>
                  <a:pt x="13983" y="66203"/>
                  <a:pt x="14078" y="65945"/>
                </a:cubicBezTo>
                <a:cubicBezTo>
                  <a:pt x="14175" y="65688"/>
                  <a:pt x="14100" y="65398"/>
                  <a:pt x="13893" y="65218"/>
                </a:cubicBezTo>
                <a:cubicBezTo>
                  <a:pt x="13242" y="64655"/>
                  <a:pt x="12603" y="64059"/>
                  <a:pt x="11991" y="63449"/>
                </a:cubicBezTo>
                <a:cubicBezTo>
                  <a:pt x="11864" y="63328"/>
                  <a:pt x="11701" y="63268"/>
                  <a:pt x="11538" y="63268"/>
                </a:cubicBezTo>
                <a:close/>
                <a:moveTo>
                  <a:pt x="61971" y="65034"/>
                </a:moveTo>
                <a:cubicBezTo>
                  <a:pt x="61815" y="65034"/>
                  <a:pt x="61659" y="65089"/>
                  <a:pt x="61533" y="65201"/>
                </a:cubicBezTo>
                <a:cubicBezTo>
                  <a:pt x="60882" y="65765"/>
                  <a:pt x="60203" y="66314"/>
                  <a:pt x="59513" y="66831"/>
                </a:cubicBezTo>
                <a:cubicBezTo>
                  <a:pt x="59286" y="67001"/>
                  <a:pt x="59194" y="67297"/>
                  <a:pt x="59284" y="67565"/>
                </a:cubicBezTo>
                <a:cubicBezTo>
                  <a:pt x="59373" y="67833"/>
                  <a:pt x="59624" y="68014"/>
                  <a:pt x="59905" y="68014"/>
                </a:cubicBezTo>
                <a:cubicBezTo>
                  <a:pt x="59906" y="68014"/>
                  <a:pt x="59907" y="68014"/>
                  <a:pt x="59908" y="68014"/>
                </a:cubicBezTo>
                <a:cubicBezTo>
                  <a:pt x="60050" y="68014"/>
                  <a:pt x="60188" y="67969"/>
                  <a:pt x="60302" y="67883"/>
                </a:cubicBezTo>
                <a:cubicBezTo>
                  <a:pt x="61016" y="67347"/>
                  <a:pt x="61720" y="66778"/>
                  <a:pt x="62395" y="66194"/>
                </a:cubicBezTo>
                <a:cubicBezTo>
                  <a:pt x="62675" y="65957"/>
                  <a:pt x="62708" y="65536"/>
                  <a:pt x="62468" y="65260"/>
                </a:cubicBezTo>
                <a:cubicBezTo>
                  <a:pt x="62337" y="65110"/>
                  <a:pt x="62154" y="65034"/>
                  <a:pt x="61971" y="65034"/>
                </a:cubicBezTo>
                <a:close/>
                <a:moveTo>
                  <a:pt x="15524" y="66717"/>
                </a:moveTo>
                <a:cubicBezTo>
                  <a:pt x="15324" y="66717"/>
                  <a:pt x="15126" y="66808"/>
                  <a:pt x="14997" y="66981"/>
                </a:cubicBezTo>
                <a:cubicBezTo>
                  <a:pt x="14780" y="67271"/>
                  <a:pt x="14839" y="67684"/>
                  <a:pt x="15130" y="67901"/>
                </a:cubicBezTo>
                <a:cubicBezTo>
                  <a:pt x="15846" y="68438"/>
                  <a:pt x="16589" y="68954"/>
                  <a:pt x="17341" y="69436"/>
                </a:cubicBezTo>
                <a:cubicBezTo>
                  <a:pt x="17446" y="69505"/>
                  <a:pt x="17570" y="69542"/>
                  <a:pt x="17696" y="69542"/>
                </a:cubicBezTo>
                <a:cubicBezTo>
                  <a:pt x="17987" y="69542"/>
                  <a:pt x="18244" y="69349"/>
                  <a:pt x="18327" y="69070"/>
                </a:cubicBezTo>
                <a:cubicBezTo>
                  <a:pt x="18409" y="68789"/>
                  <a:pt x="18298" y="68489"/>
                  <a:pt x="18053" y="68331"/>
                </a:cubicBezTo>
                <a:cubicBezTo>
                  <a:pt x="17328" y="67864"/>
                  <a:pt x="16609" y="67366"/>
                  <a:pt x="15918" y="66848"/>
                </a:cubicBezTo>
                <a:cubicBezTo>
                  <a:pt x="15800" y="66760"/>
                  <a:pt x="15661" y="66717"/>
                  <a:pt x="15524" y="66717"/>
                </a:cubicBezTo>
                <a:close/>
                <a:moveTo>
                  <a:pt x="57739" y="68209"/>
                </a:moveTo>
                <a:cubicBezTo>
                  <a:pt x="57617" y="68209"/>
                  <a:pt x="57494" y="68243"/>
                  <a:pt x="57383" y="68313"/>
                </a:cubicBezTo>
                <a:cubicBezTo>
                  <a:pt x="56658" y="68781"/>
                  <a:pt x="55908" y="69227"/>
                  <a:pt x="55153" y="69640"/>
                </a:cubicBezTo>
                <a:cubicBezTo>
                  <a:pt x="54889" y="69785"/>
                  <a:pt x="54757" y="70088"/>
                  <a:pt x="54831" y="70380"/>
                </a:cubicBezTo>
                <a:cubicBezTo>
                  <a:pt x="54907" y="70671"/>
                  <a:pt x="55168" y="70874"/>
                  <a:pt x="55469" y="70874"/>
                </a:cubicBezTo>
                <a:lnTo>
                  <a:pt x="55469" y="70874"/>
                </a:lnTo>
                <a:cubicBezTo>
                  <a:pt x="55579" y="70874"/>
                  <a:pt x="55688" y="70846"/>
                  <a:pt x="55785" y="70793"/>
                </a:cubicBezTo>
                <a:cubicBezTo>
                  <a:pt x="56566" y="70366"/>
                  <a:pt x="57345" y="69903"/>
                  <a:pt x="58095" y="69419"/>
                </a:cubicBezTo>
                <a:cubicBezTo>
                  <a:pt x="58401" y="69223"/>
                  <a:pt x="58489" y="68816"/>
                  <a:pt x="58293" y="68510"/>
                </a:cubicBezTo>
                <a:cubicBezTo>
                  <a:pt x="58166" y="68315"/>
                  <a:pt x="57955" y="68209"/>
                  <a:pt x="57739" y="68209"/>
                </a:cubicBezTo>
                <a:close/>
                <a:moveTo>
                  <a:pt x="55469" y="70874"/>
                </a:moveTo>
                <a:cubicBezTo>
                  <a:pt x="55469" y="70874"/>
                  <a:pt x="55468" y="70874"/>
                  <a:pt x="55468" y="70874"/>
                </a:cubicBezTo>
                <a:lnTo>
                  <a:pt x="55470" y="70874"/>
                </a:lnTo>
                <a:cubicBezTo>
                  <a:pt x="55470" y="70874"/>
                  <a:pt x="55469" y="70874"/>
                  <a:pt x="55469" y="70874"/>
                </a:cubicBezTo>
                <a:close/>
                <a:moveTo>
                  <a:pt x="19975" y="69578"/>
                </a:moveTo>
                <a:cubicBezTo>
                  <a:pt x="19742" y="69578"/>
                  <a:pt x="19516" y="69703"/>
                  <a:pt x="19397" y="69921"/>
                </a:cubicBezTo>
                <a:cubicBezTo>
                  <a:pt x="19223" y="70238"/>
                  <a:pt x="19340" y="70636"/>
                  <a:pt x="19656" y="70811"/>
                </a:cubicBezTo>
                <a:cubicBezTo>
                  <a:pt x="20442" y="71241"/>
                  <a:pt x="21252" y="71646"/>
                  <a:pt x="22063" y="72017"/>
                </a:cubicBezTo>
                <a:cubicBezTo>
                  <a:pt x="22149" y="72056"/>
                  <a:pt x="22242" y="72076"/>
                  <a:pt x="22336" y="72076"/>
                </a:cubicBezTo>
                <a:cubicBezTo>
                  <a:pt x="22645" y="72076"/>
                  <a:pt x="22913" y="71861"/>
                  <a:pt x="22979" y="71558"/>
                </a:cubicBezTo>
                <a:cubicBezTo>
                  <a:pt x="23045" y="71256"/>
                  <a:pt x="22890" y="70949"/>
                  <a:pt x="22610" y="70820"/>
                </a:cubicBezTo>
                <a:cubicBezTo>
                  <a:pt x="21826" y="70463"/>
                  <a:pt x="21045" y="70072"/>
                  <a:pt x="20285" y="69657"/>
                </a:cubicBezTo>
                <a:cubicBezTo>
                  <a:pt x="20186" y="69604"/>
                  <a:pt x="20080" y="69578"/>
                  <a:pt x="19975" y="69578"/>
                </a:cubicBezTo>
                <a:close/>
                <a:moveTo>
                  <a:pt x="53103" y="70746"/>
                </a:moveTo>
                <a:cubicBezTo>
                  <a:pt x="53013" y="70746"/>
                  <a:pt x="52921" y="70765"/>
                  <a:pt x="52834" y="70805"/>
                </a:cubicBezTo>
                <a:cubicBezTo>
                  <a:pt x="52050" y="71163"/>
                  <a:pt x="51244" y="71497"/>
                  <a:pt x="50438" y="71799"/>
                </a:cubicBezTo>
                <a:cubicBezTo>
                  <a:pt x="50141" y="71910"/>
                  <a:pt x="49965" y="72218"/>
                  <a:pt x="50021" y="72532"/>
                </a:cubicBezTo>
                <a:cubicBezTo>
                  <a:pt x="50079" y="72844"/>
                  <a:pt x="50350" y="73072"/>
                  <a:pt x="50668" y="73073"/>
                </a:cubicBezTo>
                <a:lnTo>
                  <a:pt x="50668" y="73073"/>
                </a:lnTo>
                <a:cubicBezTo>
                  <a:pt x="50747" y="73073"/>
                  <a:pt x="50825" y="73058"/>
                  <a:pt x="50899" y="73031"/>
                </a:cubicBezTo>
                <a:cubicBezTo>
                  <a:pt x="51734" y="72719"/>
                  <a:pt x="52569" y="72372"/>
                  <a:pt x="53381" y="72000"/>
                </a:cubicBezTo>
                <a:cubicBezTo>
                  <a:pt x="53708" y="71847"/>
                  <a:pt x="53851" y="71459"/>
                  <a:pt x="53701" y="71130"/>
                </a:cubicBezTo>
                <a:cubicBezTo>
                  <a:pt x="53591" y="70889"/>
                  <a:pt x="53353" y="70746"/>
                  <a:pt x="53103" y="70746"/>
                </a:cubicBezTo>
                <a:close/>
                <a:moveTo>
                  <a:pt x="50668" y="73073"/>
                </a:moveTo>
                <a:cubicBezTo>
                  <a:pt x="50668" y="73073"/>
                  <a:pt x="50668" y="73073"/>
                  <a:pt x="50668" y="73073"/>
                </a:cubicBezTo>
                <a:lnTo>
                  <a:pt x="50669" y="73073"/>
                </a:lnTo>
                <a:cubicBezTo>
                  <a:pt x="50669" y="73073"/>
                  <a:pt x="50669" y="73073"/>
                  <a:pt x="50668" y="73073"/>
                </a:cubicBezTo>
                <a:close/>
                <a:moveTo>
                  <a:pt x="24782" y="71773"/>
                </a:moveTo>
                <a:cubicBezTo>
                  <a:pt x="24515" y="71773"/>
                  <a:pt x="24264" y="71937"/>
                  <a:pt x="24165" y="72201"/>
                </a:cubicBezTo>
                <a:cubicBezTo>
                  <a:pt x="24039" y="72542"/>
                  <a:pt x="24212" y="72921"/>
                  <a:pt x="24552" y="73047"/>
                </a:cubicBezTo>
                <a:cubicBezTo>
                  <a:pt x="25390" y="73359"/>
                  <a:pt x="26250" y="73644"/>
                  <a:pt x="27106" y="73894"/>
                </a:cubicBezTo>
                <a:cubicBezTo>
                  <a:pt x="27166" y="73912"/>
                  <a:pt x="27228" y="73921"/>
                  <a:pt x="27292" y="73921"/>
                </a:cubicBezTo>
                <a:cubicBezTo>
                  <a:pt x="27618" y="73921"/>
                  <a:pt x="27895" y="73680"/>
                  <a:pt x="27941" y="73357"/>
                </a:cubicBezTo>
                <a:cubicBezTo>
                  <a:pt x="27988" y="73033"/>
                  <a:pt x="27789" y="72725"/>
                  <a:pt x="27476" y="72633"/>
                </a:cubicBezTo>
                <a:cubicBezTo>
                  <a:pt x="26649" y="72391"/>
                  <a:pt x="25819" y="72116"/>
                  <a:pt x="25011" y="71814"/>
                </a:cubicBezTo>
                <a:cubicBezTo>
                  <a:pt x="24936" y="71786"/>
                  <a:pt x="24858" y="71773"/>
                  <a:pt x="24782" y="71773"/>
                </a:cubicBezTo>
                <a:close/>
                <a:moveTo>
                  <a:pt x="48180" y="72586"/>
                </a:moveTo>
                <a:cubicBezTo>
                  <a:pt x="48112" y="72586"/>
                  <a:pt x="48043" y="72597"/>
                  <a:pt x="47975" y="72619"/>
                </a:cubicBezTo>
                <a:cubicBezTo>
                  <a:pt x="47149" y="72862"/>
                  <a:pt x="46302" y="73078"/>
                  <a:pt x="45459" y="73261"/>
                </a:cubicBezTo>
                <a:cubicBezTo>
                  <a:pt x="45131" y="73332"/>
                  <a:pt x="44909" y="73639"/>
                  <a:pt x="44945" y="73973"/>
                </a:cubicBezTo>
                <a:cubicBezTo>
                  <a:pt x="44980" y="74307"/>
                  <a:pt x="45262" y="74560"/>
                  <a:pt x="45598" y="74562"/>
                </a:cubicBezTo>
                <a:cubicBezTo>
                  <a:pt x="45644" y="74560"/>
                  <a:pt x="45692" y="74556"/>
                  <a:pt x="45738" y="74546"/>
                </a:cubicBezTo>
                <a:cubicBezTo>
                  <a:pt x="46612" y="74355"/>
                  <a:pt x="47489" y="74133"/>
                  <a:pt x="48345" y="73881"/>
                </a:cubicBezTo>
                <a:cubicBezTo>
                  <a:pt x="48704" y="73787"/>
                  <a:pt x="48915" y="73414"/>
                  <a:pt x="48810" y="73058"/>
                </a:cubicBezTo>
                <a:cubicBezTo>
                  <a:pt x="48725" y="72771"/>
                  <a:pt x="48463" y="72586"/>
                  <a:pt x="48180" y="72586"/>
                </a:cubicBezTo>
                <a:close/>
                <a:moveTo>
                  <a:pt x="29845" y="73254"/>
                </a:moveTo>
                <a:cubicBezTo>
                  <a:pt x="29542" y="73254"/>
                  <a:pt x="29269" y="73463"/>
                  <a:pt x="29202" y="73772"/>
                </a:cubicBezTo>
                <a:cubicBezTo>
                  <a:pt x="29125" y="74130"/>
                  <a:pt x="29355" y="74483"/>
                  <a:pt x="29714" y="74556"/>
                </a:cubicBezTo>
                <a:cubicBezTo>
                  <a:pt x="30585" y="74743"/>
                  <a:pt x="31477" y="74903"/>
                  <a:pt x="32363" y="75028"/>
                </a:cubicBezTo>
                <a:cubicBezTo>
                  <a:pt x="32393" y="75033"/>
                  <a:pt x="32425" y="75035"/>
                  <a:pt x="32456" y="75035"/>
                </a:cubicBezTo>
                <a:lnTo>
                  <a:pt x="32456" y="75035"/>
                </a:lnTo>
                <a:cubicBezTo>
                  <a:pt x="32802" y="75035"/>
                  <a:pt x="33087" y="74768"/>
                  <a:pt x="33111" y="74423"/>
                </a:cubicBezTo>
                <a:cubicBezTo>
                  <a:pt x="33135" y="74079"/>
                  <a:pt x="32889" y="73774"/>
                  <a:pt x="32547" y="73727"/>
                </a:cubicBezTo>
                <a:cubicBezTo>
                  <a:pt x="31692" y="73605"/>
                  <a:pt x="30831" y="73452"/>
                  <a:pt x="29991" y="73270"/>
                </a:cubicBezTo>
                <a:cubicBezTo>
                  <a:pt x="29942" y="73259"/>
                  <a:pt x="29893" y="73254"/>
                  <a:pt x="29845" y="73254"/>
                </a:cubicBezTo>
                <a:close/>
                <a:moveTo>
                  <a:pt x="32456" y="75035"/>
                </a:moveTo>
                <a:cubicBezTo>
                  <a:pt x="32456" y="75035"/>
                  <a:pt x="32456" y="75035"/>
                  <a:pt x="32455" y="75035"/>
                </a:cubicBezTo>
                <a:lnTo>
                  <a:pt x="32457" y="75035"/>
                </a:lnTo>
                <a:cubicBezTo>
                  <a:pt x="32456" y="75035"/>
                  <a:pt x="32456" y="75035"/>
                  <a:pt x="32456" y="75035"/>
                </a:cubicBezTo>
                <a:close/>
                <a:moveTo>
                  <a:pt x="42996" y="73714"/>
                </a:moveTo>
                <a:cubicBezTo>
                  <a:pt x="42965" y="73714"/>
                  <a:pt x="42934" y="73716"/>
                  <a:pt x="42903" y="73720"/>
                </a:cubicBezTo>
                <a:cubicBezTo>
                  <a:pt x="42052" y="73842"/>
                  <a:pt x="41182" y="73935"/>
                  <a:pt x="40321" y="73996"/>
                </a:cubicBezTo>
                <a:cubicBezTo>
                  <a:pt x="39968" y="74023"/>
                  <a:pt x="39700" y="74322"/>
                  <a:pt x="39712" y="74675"/>
                </a:cubicBezTo>
                <a:cubicBezTo>
                  <a:pt x="39725" y="75028"/>
                  <a:pt x="40014" y="75309"/>
                  <a:pt x="40368" y="75310"/>
                </a:cubicBezTo>
                <a:cubicBezTo>
                  <a:pt x="40383" y="75310"/>
                  <a:pt x="40399" y="75309"/>
                  <a:pt x="40415" y="75309"/>
                </a:cubicBezTo>
                <a:cubicBezTo>
                  <a:pt x="41308" y="75244"/>
                  <a:pt x="42207" y="75148"/>
                  <a:pt x="43089" y="75022"/>
                </a:cubicBezTo>
                <a:cubicBezTo>
                  <a:pt x="43449" y="74971"/>
                  <a:pt x="43699" y="74637"/>
                  <a:pt x="43647" y="74278"/>
                </a:cubicBezTo>
                <a:cubicBezTo>
                  <a:pt x="43600" y="73950"/>
                  <a:pt x="43318" y="73714"/>
                  <a:pt x="42996" y="73714"/>
                </a:cubicBezTo>
                <a:close/>
                <a:moveTo>
                  <a:pt x="35081" y="73998"/>
                </a:moveTo>
                <a:cubicBezTo>
                  <a:pt x="34739" y="73998"/>
                  <a:pt x="34451" y="74263"/>
                  <a:pt x="34427" y="74609"/>
                </a:cubicBezTo>
                <a:cubicBezTo>
                  <a:pt x="34401" y="74972"/>
                  <a:pt x="34676" y="75287"/>
                  <a:pt x="35039" y="75311"/>
                </a:cubicBezTo>
                <a:cubicBezTo>
                  <a:pt x="35921" y="75373"/>
                  <a:pt x="36818" y="75404"/>
                  <a:pt x="37702" y="75404"/>
                </a:cubicBezTo>
                <a:lnTo>
                  <a:pt x="37726" y="75404"/>
                </a:lnTo>
                <a:cubicBezTo>
                  <a:pt x="38089" y="75404"/>
                  <a:pt x="38372" y="75109"/>
                  <a:pt x="38372" y="74747"/>
                </a:cubicBezTo>
                <a:cubicBezTo>
                  <a:pt x="38372" y="74383"/>
                  <a:pt x="38066" y="74089"/>
                  <a:pt x="37702" y="74089"/>
                </a:cubicBezTo>
                <a:cubicBezTo>
                  <a:pt x="36848" y="74089"/>
                  <a:pt x="35982" y="74059"/>
                  <a:pt x="35129" y="74000"/>
                </a:cubicBezTo>
                <a:cubicBezTo>
                  <a:pt x="35113" y="73998"/>
                  <a:pt x="35097" y="73998"/>
                  <a:pt x="35081" y="73998"/>
                </a:cubicBezTo>
                <a:close/>
              </a:path>
            </a:pathLst>
          </a:custGeom>
          <a:solidFill>
            <a:srgbClr val="FE524D">
              <a:alpha val="31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9;p3"/>
          <p:cNvSpPr/>
          <p:nvPr userDrawn="1"/>
        </p:nvSpPr>
        <p:spPr>
          <a:xfrm>
            <a:off x="-445950" y="-530163"/>
            <a:ext cx="2276462" cy="2276462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FFD966">
              <a:alpha val="37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299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1"/>
          <p:cNvSpPr/>
          <p:nvPr/>
        </p:nvSpPr>
        <p:spPr>
          <a:xfrm>
            <a:off x="2326950" y="1260000"/>
            <a:ext cx="4490100" cy="3883500"/>
          </a:xfrm>
          <a:prstGeom prst="triangle">
            <a:avLst>
              <a:gd name="adj" fmla="val 50000"/>
            </a:avLst>
          </a:prstGeom>
          <a:solidFill>
            <a:srgbClr val="FFD966">
              <a:alpha val="37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9" name="Google Shape;319;p11"/>
          <p:cNvGrpSpPr/>
          <p:nvPr/>
        </p:nvGrpSpPr>
        <p:grpSpPr>
          <a:xfrm>
            <a:off x="-1506120" y="477917"/>
            <a:ext cx="2628932" cy="1556794"/>
            <a:chOff x="3787500" y="1780975"/>
            <a:chExt cx="598750" cy="354550"/>
          </a:xfrm>
        </p:grpSpPr>
        <p:sp>
          <p:nvSpPr>
            <p:cNvPr id="320" name="Google Shape;320;p11"/>
            <p:cNvSpPr/>
            <p:nvPr/>
          </p:nvSpPr>
          <p:spPr>
            <a:xfrm>
              <a:off x="3787500" y="178097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3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5" y="1673"/>
                  </a:cubicBezTo>
                  <a:cubicBezTo>
                    <a:pt x="1264" y="1711"/>
                    <a:pt x="1169" y="1729"/>
                    <a:pt x="1074" y="1729"/>
                  </a:cubicBezTo>
                  <a:cubicBezTo>
                    <a:pt x="883" y="1729"/>
                    <a:pt x="696" y="1654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7" y="264"/>
                    <a:pt x="1073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0" y="293"/>
                  </a:cubicBezTo>
                  <a:cubicBezTo>
                    <a:pt x="86" y="578"/>
                    <a:pt x="0" y="1006"/>
                    <a:pt x="154" y="1378"/>
                  </a:cubicBezTo>
                  <a:cubicBezTo>
                    <a:pt x="308" y="1749"/>
                    <a:pt x="671" y="1992"/>
                    <a:pt x="1073" y="1992"/>
                  </a:cubicBezTo>
                  <a:cubicBezTo>
                    <a:pt x="1623" y="1991"/>
                    <a:pt x="2069" y="1547"/>
                    <a:pt x="2070" y="997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1"/>
            <p:cNvSpPr/>
            <p:nvPr/>
          </p:nvSpPr>
          <p:spPr>
            <a:xfrm>
              <a:off x="3865625" y="178097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4"/>
                    <a:pt x="1807" y="592"/>
                    <a:pt x="1807" y="997"/>
                  </a:cubicBezTo>
                  <a:cubicBezTo>
                    <a:pt x="1807" y="1293"/>
                    <a:pt x="1629" y="1560"/>
                    <a:pt x="1355" y="1673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7" y="1654"/>
                    <a:pt x="557" y="1514"/>
                  </a:cubicBezTo>
                  <a:cubicBezTo>
                    <a:pt x="347" y="1305"/>
                    <a:pt x="284" y="990"/>
                    <a:pt x="398" y="716"/>
                  </a:cubicBezTo>
                  <a:cubicBezTo>
                    <a:pt x="511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8"/>
                    <a:pt x="0" y="1006"/>
                    <a:pt x="154" y="1378"/>
                  </a:cubicBezTo>
                  <a:cubicBezTo>
                    <a:pt x="309" y="1749"/>
                    <a:pt x="672" y="1992"/>
                    <a:pt x="1075" y="1992"/>
                  </a:cubicBezTo>
                  <a:cubicBezTo>
                    <a:pt x="1624" y="1992"/>
                    <a:pt x="2069" y="1547"/>
                    <a:pt x="2070" y="997"/>
                  </a:cubicBezTo>
                  <a:cubicBezTo>
                    <a:pt x="2070" y="594"/>
                    <a:pt x="1827" y="231"/>
                    <a:pt x="1456" y="77"/>
                  </a:cubicBezTo>
                  <a:cubicBezTo>
                    <a:pt x="1333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1"/>
            <p:cNvSpPr/>
            <p:nvPr/>
          </p:nvSpPr>
          <p:spPr>
            <a:xfrm>
              <a:off x="3943775" y="178097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4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4" y="1729"/>
                  </a:cubicBezTo>
                  <a:cubicBezTo>
                    <a:pt x="883" y="1729"/>
                    <a:pt x="696" y="1654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1" y="442"/>
                    <a:pt x="778" y="264"/>
                    <a:pt x="1074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0" y="102"/>
                    <a:pt x="370" y="293"/>
                  </a:cubicBezTo>
                  <a:cubicBezTo>
                    <a:pt x="86" y="578"/>
                    <a:pt x="1" y="1006"/>
                    <a:pt x="155" y="1378"/>
                  </a:cubicBezTo>
                  <a:cubicBezTo>
                    <a:pt x="309" y="1749"/>
                    <a:pt x="671" y="1992"/>
                    <a:pt x="1074" y="1992"/>
                  </a:cubicBezTo>
                  <a:cubicBezTo>
                    <a:pt x="1624" y="1992"/>
                    <a:pt x="2069" y="1547"/>
                    <a:pt x="2069" y="997"/>
                  </a:cubicBezTo>
                  <a:cubicBezTo>
                    <a:pt x="2069" y="594"/>
                    <a:pt x="1828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1"/>
            <p:cNvSpPr/>
            <p:nvPr/>
          </p:nvSpPr>
          <p:spPr>
            <a:xfrm>
              <a:off x="4021900" y="178097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80" y="264"/>
                    <a:pt x="1808" y="592"/>
                    <a:pt x="1808" y="997"/>
                  </a:cubicBezTo>
                  <a:cubicBezTo>
                    <a:pt x="1808" y="1293"/>
                    <a:pt x="1629" y="1560"/>
                    <a:pt x="1355" y="1673"/>
                  </a:cubicBezTo>
                  <a:cubicBezTo>
                    <a:pt x="1265" y="1711"/>
                    <a:pt x="1169" y="1729"/>
                    <a:pt x="1075" y="1729"/>
                  </a:cubicBezTo>
                  <a:cubicBezTo>
                    <a:pt x="884" y="1729"/>
                    <a:pt x="697" y="1654"/>
                    <a:pt x="557" y="1514"/>
                  </a:cubicBezTo>
                  <a:cubicBezTo>
                    <a:pt x="348" y="1305"/>
                    <a:pt x="285" y="990"/>
                    <a:pt x="398" y="716"/>
                  </a:cubicBezTo>
                  <a:cubicBezTo>
                    <a:pt x="512" y="442"/>
                    <a:pt x="779" y="264"/>
                    <a:pt x="1075" y="264"/>
                  </a:cubicBezTo>
                  <a:close/>
                  <a:moveTo>
                    <a:pt x="1076" y="1"/>
                  </a:moveTo>
                  <a:cubicBezTo>
                    <a:pt x="816" y="1"/>
                    <a:pt x="562" y="102"/>
                    <a:pt x="371" y="293"/>
                  </a:cubicBezTo>
                  <a:cubicBezTo>
                    <a:pt x="86" y="578"/>
                    <a:pt x="1" y="1006"/>
                    <a:pt x="155" y="1378"/>
                  </a:cubicBezTo>
                  <a:cubicBezTo>
                    <a:pt x="309" y="1749"/>
                    <a:pt x="673" y="1992"/>
                    <a:pt x="1075" y="1992"/>
                  </a:cubicBezTo>
                  <a:cubicBezTo>
                    <a:pt x="1624" y="1991"/>
                    <a:pt x="2069" y="1547"/>
                    <a:pt x="2070" y="997"/>
                  </a:cubicBezTo>
                  <a:cubicBezTo>
                    <a:pt x="2070" y="594"/>
                    <a:pt x="1828" y="231"/>
                    <a:pt x="1456" y="77"/>
                  </a:cubicBezTo>
                  <a:cubicBezTo>
                    <a:pt x="1333" y="26"/>
                    <a:pt x="1204" y="1"/>
                    <a:pt x="1076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1"/>
            <p:cNvSpPr/>
            <p:nvPr/>
          </p:nvSpPr>
          <p:spPr>
            <a:xfrm>
              <a:off x="4100050" y="178097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4" y="264"/>
                  </a:moveTo>
                  <a:cubicBezTo>
                    <a:pt x="1479" y="264"/>
                    <a:pt x="1807" y="592"/>
                    <a:pt x="1807" y="997"/>
                  </a:cubicBezTo>
                  <a:cubicBezTo>
                    <a:pt x="1807" y="1293"/>
                    <a:pt x="1628" y="1560"/>
                    <a:pt x="1355" y="1673"/>
                  </a:cubicBezTo>
                  <a:cubicBezTo>
                    <a:pt x="1264" y="1711"/>
                    <a:pt x="1169" y="1729"/>
                    <a:pt x="1074" y="1729"/>
                  </a:cubicBezTo>
                  <a:cubicBezTo>
                    <a:pt x="884" y="1729"/>
                    <a:pt x="696" y="1654"/>
                    <a:pt x="556" y="1514"/>
                  </a:cubicBezTo>
                  <a:cubicBezTo>
                    <a:pt x="347" y="1305"/>
                    <a:pt x="285" y="990"/>
                    <a:pt x="398" y="716"/>
                  </a:cubicBezTo>
                  <a:cubicBezTo>
                    <a:pt x="511" y="442"/>
                    <a:pt x="778" y="264"/>
                    <a:pt x="1074" y="264"/>
                  </a:cubicBezTo>
                  <a:close/>
                  <a:moveTo>
                    <a:pt x="1075" y="1"/>
                  </a:moveTo>
                  <a:cubicBezTo>
                    <a:pt x="815" y="1"/>
                    <a:pt x="561" y="102"/>
                    <a:pt x="370" y="293"/>
                  </a:cubicBezTo>
                  <a:cubicBezTo>
                    <a:pt x="85" y="578"/>
                    <a:pt x="1" y="1006"/>
                    <a:pt x="155" y="1378"/>
                  </a:cubicBezTo>
                  <a:cubicBezTo>
                    <a:pt x="309" y="1749"/>
                    <a:pt x="672" y="1992"/>
                    <a:pt x="1074" y="1992"/>
                  </a:cubicBezTo>
                  <a:cubicBezTo>
                    <a:pt x="1624" y="1991"/>
                    <a:pt x="2070" y="1547"/>
                    <a:pt x="2070" y="997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1"/>
            <p:cNvSpPr/>
            <p:nvPr/>
          </p:nvSpPr>
          <p:spPr>
            <a:xfrm>
              <a:off x="4178200" y="178097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4" y="264"/>
                  </a:moveTo>
                  <a:cubicBezTo>
                    <a:pt x="1479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4" y="1729"/>
                  </a:cubicBezTo>
                  <a:cubicBezTo>
                    <a:pt x="883" y="1729"/>
                    <a:pt x="696" y="1654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7" y="264"/>
                    <a:pt x="1074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0" y="293"/>
                  </a:cubicBezTo>
                  <a:cubicBezTo>
                    <a:pt x="85" y="578"/>
                    <a:pt x="0" y="1006"/>
                    <a:pt x="154" y="1378"/>
                  </a:cubicBezTo>
                  <a:cubicBezTo>
                    <a:pt x="308" y="1749"/>
                    <a:pt x="671" y="1992"/>
                    <a:pt x="1074" y="1992"/>
                  </a:cubicBezTo>
                  <a:cubicBezTo>
                    <a:pt x="1623" y="1991"/>
                    <a:pt x="2069" y="1547"/>
                    <a:pt x="2070" y="997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1"/>
            <p:cNvSpPr/>
            <p:nvPr/>
          </p:nvSpPr>
          <p:spPr>
            <a:xfrm>
              <a:off x="4256350" y="178097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4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3" y="1729"/>
                  </a:cubicBezTo>
                  <a:cubicBezTo>
                    <a:pt x="883" y="1729"/>
                    <a:pt x="696" y="1654"/>
                    <a:pt x="556" y="1514"/>
                  </a:cubicBezTo>
                  <a:cubicBezTo>
                    <a:pt x="346" y="1305"/>
                    <a:pt x="283" y="990"/>
                    <a:pt x="397" y="716"/>
                  </a:cubicBezTo>
                  <a:cubicBezTo>
                    <a:pt x="510" y="442"/>
                    <a:pt x="778" y="264"/>
                    <a:pt x="1074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70" y="293"/>
                  </a:cubicBezTo>
                  <a:cubicBezTo>
                    <a:pt x="85" y="578"/>
                    <a:pt x="0" y="1006"/>
                    <a:pt x="153" y="1378"/>
                  </a:cubicBezTo>
                  <a:cubicBezTo>
                    <a:pt x="307" y="1749"/>
                    <a:pt x="671" y="1992"/>
                    <a:pt x="1074" y="1992"/>
                  </a:cubicBezTo>
                  <a:cubicBezTo>
                    <a:pt x="1623" y="1992"/>
                    <a:pt x="2069" y="1547"/>
                    <a:pt x="2069" y="997"/>
                  </a:cubicBezTo>
                  <a:cubicBezTo>
                    <a:pt x="2069" y="594"/>
                    <a:pt x="1826" y="231"/>
                    <a:pt x="1455" y="77"/>
                  </a:cubicBezTo>
                  <a:cubicBezTo>
                    <a:pt x="1332" y="26"/>
                    <a:pt x="1202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1"/>
            <p:cNvSpPr/>
            <p:nvPr/>
          </p:nvSpPr>
          <p:spPr>
            <a:xfrm>
              <a:off x="4334475" y="178097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5" y="1673"/>
                  </a:cubicBezTo>
                  <a:cubicBezTo>
                    <a:pt x="1264" y="1711"/>
                    <a:pt x="1169" y="1729"/>
                    <a:pt x="1074" y="1729"/>
                  </a:cubicBezTo>
                  <a:cubicBezTo>
                    <a:pt x="884" y="1729"/>
                    <a:pt x="696" y="1654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8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8"/>
                    <a:pt x="1" y="1006"/>
                    <a:pt x="155" y="1378"/>
                  </a:cubicBezTo>
                  <a:cubicBezTo>
                    <a:pt x="309" y="1749"/>
                    <a:pt x="671" y="1992"/>
                    <a:pt x="1075" y="1992"/>
                  </a:cubicBezTo>
                  <a:cubicBezTo>
                    <a:pt x="1624" y="1991"/>
                    <a:pt x="2069" y="1547"/>
                    <a:pt x="2070" y="997"/>
                  </a:cubicBezTo>
                  <a:cubicBezTo>
                    <a:pt x="2070" y="594"/>
                    <a:pt x="1828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1"/>
            <p:cNvSpPr/>
            <p:nvPr/>
          </p:nvSpPr>
          <p:spPr>
            <a:xfrm>
              <a:off x="3787500" y="1857150"/>
              <a:ext cx="51750" cy="49800"/>
            </a:xfrm>
            <a:custGeom>
              <a:avLst/>
              <a:gdLst/>
              <a:ahLst/>
              <a:cxnLst/>
              <a:rect l="l" t="t" r="r" b="b"/>
              <a:pathLst>
                <a:path w="2070" h="1992" extrusionOk="0">
                  <a:moveTo>
                    <a:pt x="1073" y="264"/>
                  </a:moveTo>
                  <a:cubicBezTo>
                    <a:pt x="1478" y="264"/>
                    <a:pt x="1806" y="593"/>
                    <a:pt x="1806" y="996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3" y="1729"/>
                  </a:cubicBezTo>
                  <a:cubicBezTo>
                    <a:pt x="883" y="1729"/>
                    <a:pt x="696" y="1655"/>
                    <a:pt x="556" y="1515"/>
                  </a:cubicBezTo>
                  <a:cubicBezTo>
                    <a:pt x="346" y="1305"/>
                    <a:pt x="284" y="989"/>
                    <a:pt x="397" y="716"/>
                  </a:cubicBezTo>
                  <a:cubicBezTo>
                    <a:pt x="510" y="443"/>
                    <a:pt x="777" y="264"/>
                    <a:pt x="1073" y="264"/>
                  </a:cubicBezTo>
                  <a:close/>
                  <a:moveTo>
                    <a:pt x="1073" y="1"/>
                  </a:moveTo>
                  <a:cubicBezTo>
                    <a:pt x="814" y="1"/>
                    <a:pt x="560" y="102"/>
                    <a:pt x="370" y="292"/>
                  </a:cubicBezTo>
                  <a:cubicBezTo>
                    <a:pt x="86" y="577"/>
                    <a:pt x="0" y="1005"/>
                    <a:pt x="154" y="1377"/>
                  </a:cubicBezTo>
                  <a:cubicBezTo>
                    <a:pt x="308" y="1750"/>
                    <a:pt x="671" y="1992"/>
                    <a:pt x="1073" y="1992"/>
                  </a:cubicBezTo>
                  <a:cubicBezTo>
                    <a:pt x="1623" y="1992"/>
                    <a:pt x="2069" y="1546"/>
                    <a:pt x="2070" y="996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1" y="26"/>
                    <a:pt x="1202" y="1"/>
                    <a:pt x="1073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1"/>
            <p:cNvSpPr/>
            <p:nvPr/>
          </p:nvSpPr>
          <p:spPr>
            <a:xfrm>
              <a:off x="3865625" y="1857150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4"/>
                  </a:moveTo>
                  <a:cubicBezTo>
                    <a:pt x="1479" y="264"/>
                    <a:pt x="1806" y="591"/>
                    <a:pt x="1807" y="996"/>
                  </a:cubicBezTo>
                  <a:cubicBezTo>
                    <a:pt x="1807" y="1292"/>
                    <a:pt x="1629" y="1559"/>
                    <a:pt x="1355" y="1673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5"/>
                  </a:cubicBezTo>
                  <a:cubicBezTo>
                    <a:pt x="347" y="1305"/>
                    <a:pt x="284" y="991"/>
                    <a:pt x="397" y="717"/>
                  </a:cubicBezTo>
                  <a:cubicBezTo>
                    <a:pt x="511" y="443"/>
                    <a:pt x="779" y="264"/>
                    <a:pt x="1075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1" y="102"/>
                    <a:pt x="371" y="292"/>
                  </a:cubicBezTo>
                  <a:cubicBezTo>
                    <a:pt x="86" y="577"/>
                    <a:pt x="0" y="1005"/>
                    <a:pt x="154" y="1377"/>
                  </a:cubicBezTo>
                  <a:cubicBezTo>
                    <a:pt x="309" y="1750"/>
                    <a:pt x="672" y="1992"/>
                    <a:pt x="1075" y="1992"/>
                  </a:cubicBezTo>
                  <a:cubicBezTo>
                    <a:pt x="1624" y="1992"/>
                    <a:pt x="2069" y="1546"/>
                    <a:pt x="2070" y="996"/>
                  </a:cubicBezTo>
                  <a:cubicBezTo>
                    <a:pt x="2070" y="594"/>
                    <a:pt x="1827" y="231"/>
                    <a:pt x="1456" y="77"/>
                  </a:cubicBezTo>
                  <a:cubicBezTo>
                    <a:pt x="1332" y="26"/>
                    <a:pt x="1202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1"/>
            <p:cNvSpPr/>
            <p:nvPr/>
          </p:nvSpPr>
          <p:spPr>
            <a:xfrm>
              <a:off x="3943750" y="1857150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4"/>
                  </a:moveTo>
                  <a:cubicBezTo>
                    <a:pt x="1479" y="264"/>
                    <a:pt x="1807" y="593"/>
                    <a:pt x="1807" y="996"/>
                  </a:cubicBezTo>
                  <a:cubicBezTo>
                    <a:pt x="1807" y="1293"/>
                    <a:pt x="1629" y="1560"/>
                    <a:pt x="1355" y="1673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5"/>
                  </a:cubicBezTo>
                  <a:cubicBezTo>
                    <a:pt x="347" y="1305"/>
                    <a:pt x="284" y="989"/>
                    <a:pt x="398" y="716"/>
                  </a:cubicBezTo>
                  <a:cubicBezTo>
                    <a:pt x="512" y="443"/>
                    <a:pt x="779" y="264"/>
                    <a:pt x="1075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1" y="102"/>
                    <a:pt x="371" y="292"/>
                  </a:cubicBezTo>
                  <a:cubicBezTo>
                    <a:pt x="86" y="577"/>
                    <a:pt x="0" y="1005"/>
                    <a:pt x="155" y="1377"/>
                  </a:cubicBezTo>
                  <a:cubicBezTo>
                    <a:pt x="309" y="1750"/>
                    <a:pt x="672" y="1992"/>
                    <a:pt x="1075" y="1992"/>
                  </a:cubicBezTo>
                  <a:cubicBezTo>
                    <a:pt x="1625" y="1992"/>
                    <a:pt x="2070" y="1546"/>
                    <a:pt x="2070" y="996"/>
                  </a:cubicBezTo>
                  <a:cubicBezTo>
                    <a:pt x="2070" y="594"/>
                    <a:pt x="1829" y="231"/>
                    <a:pt x="1456" y="77"/>
                  </a:cubicBezTo>
                  <a:cubicBezTo>
                    <a:pt x="1332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1"/>
            <p:cNvSpPr/>
            <p:nvPr/>
          </p:nvSpPr>
          <p:spPr>
            <a:xfrm>
              <a:off x="4021900" y="1857150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4"/>
                  </a:moveTo>
                  <a:cubicBezTo>
                    <a:pt x="1480" y="264"/>
                    <a:pt x="1807" y="593"/>
                    <a:pt x="1808" y="996"/>
                  </a:cubicBezTo>
                  <a:cubicBezTo>
                    <a:pt x="1808" y="1293"/>
                    <a:pt x="1629" y="1560"/>
                    <a:pt x="1355" y="1673"/>
                  </a:cubicBezTo>
                  <a:cubicBezTo>
                    <a:pt x="1265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5"/>
                  </a:cubicBezTo>
                  <a:cubicBezTo>
                    <a:pt x="348" y="1305"/>
                    <a:pt x="285" y="991"/>
                    <a:pt x="398" y="717"/>
                  </a:cubicBezTo>
                  <a:cubicBezTo>
                    <a:pt x="512" y="443"/>
                    <a:pt x="778" y="264"/>
                    <a:pt x="1075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1" y="102"/>
                    <a:pt x="371" y="292"/>
                  </a:cubicBezTo>
                  <a:cubicBezTo>
                    <a:pt x="86" y="577"/>
                    <a:pt x="1" y="1005"/>
                    <a:pt x="155" y="1377"/>
                  </a:cubicBezTo>
                  <a:cubicBezTo>
                    <a:pt x="309" y="1750"/>
                    <a:pt x="671" y="1992"/>
                    <a:pt x="1075" y="1992"/>
                  </a:cubicBezTo>
                  <a:cubicBezTo>
                    <a:pt x="1624" y="1992"/>
                    <a:pt x="2069" y="1546"/>
                    <a:pt x="2070" y="996"/>
                  </a:cubicBezTo>
                  <a:cubicBezTo>
                    <a:pt x="2070" y="594"/>
                    <a:pt x="1828" y="231"/>
                    <a:pt x="1456" y="77"/>
                  </a:cubicBezTo>
                  <a:cubicBezTo>
                    <a:pt x="1333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1"/>
            <p:cNvSpPr/>
            <p:nvPr/>
          </p:nvSpPr>
          <p:spPr>
            <a:xfrm>
              <a:off x="4100025" y="1857150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2" y="264"/>
                  </a:moveTo>
                  <a:cubicBezTo>
                    <a:pt x="1073" y="264"/>
                    <a:pt x="1074" y="264"/>
                    <a:pt x="1075" y="264"/>
                  </a:cubicBezTo>
                  <a:cubicBezTo>
                    <a:pt x="1480" y="264"/>
                    <a:pt x="1808" y="593"/>
                    <a:pt x="1808" y="996"/>
                  </a:cubicBezTo>
                  <a:cubicBezTo>
                    <a:pt x="1808" y="1293"/>
                    <a:pt x="1629" y="1560"/>
                    <a:pt x="1356" y="1673"/>
                  </a:cubicBezTo>
                  <a:cubicBezTo>
                    <a:pt x="1265" y="1711"/>
                    <a:pt x="1170" y="1729"/>
                    <a:pt x="1075" y="1729"/>
                  </a:cubicBezTo>
                  <a:cubicBezTo>
                    <a:pt x="885" y="1729"/>
                    <a:pt x="697" y="1655"/>
                    <a:pt x="557" y="1515"/>
                  </a:cubicBezTo>
                  <a:cubicBezTo>
                    <a:pt x="348" y="1305"/>
                    <a:pt x="285" y="989"/>
                    <a:pt x="399" y="716"/>
                  </a:cubicBezTo>
                  <a:cubicBezTo>
                    <a:pt x="512" y="443"/>
                    <a:pt x="777" y="264"/>
                    <a:pt x="1072" y="264"/>
                  </a:cubicBezTo>
                  <a:close/>
                  <a:moveTo>
                    <a:pt x="1074" y="1"/>
                  </a:moveTo>
                  <a:cubicBezTo>
                    <a:pt x="816" y="1"/>
                    <a:pt x="561" y="102"/>
                    <a:pt x="371" y="292"/>
                  </a:cubicBezTo>
                  <a:cubicBezTo>
                    <a:pt x="86" y="577"/>
                    <a:pt x="1" y="1005"/>
                    <a:pt x="155" y="1377"/>
                  </a:cubicBezTo>
                  <a:cubicBezTo>
                    <a:pt x="309" y="1750"/>
                    <a:pt x="673" y="1992"/>
                    <a:pt x="1075" y="1992"/>
                  </a:cubicBezTo>
                  <a:cubicBezTo>
                    <a:pt x="1625" y="1992"/>
                    <a:pt x="2071" y="1546"/>
                    <a:pt x="2071" y="996"/>
                  </a:cubicBezTo>
                  <a:cubicBezTo>
                    <a:pt x="2071" y="594"/>
                    <a:pt x="1828" y="231"/>
                    <a:pt x="1456" y="77"/>
                  </a:cubicBezTo>
                  <a:cubicBezTo>
                    <a:pt x="1333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1"/>
            <p:cNvSpPr/>
            <p:nvPr/>
          </p:nvSpPr>
          <p:spPr>
            <a:xfrm>
              <a:off x="4178200" y="1857150"/>
              <a:ext cx="51750" cy="49800"/>
            </a:xfrm>
            <a:custGeom>
              <a:avLst/>
              <a:gdLst/>
              <a:ahLst/>
              <a:cxnLst/>
              <a:rect l="l" t="t" r="r" b="b"/>
              <a:pathLst>
                <a:path w="2070" h="1992" extrusionOk="0">
                  <a:moveTo>
                    <a:pt x="1072" y="264"/>
                  </a:moveTo>
                  <a:cubicBezTo>
                    <a:pt x="1073" y="264"/>
                    <a:pt x="1073" y="264"/>
                    <a:pt x="1074" y="264"/>
                  </a:cubicBezTo>
                  <a:cubicBezTo>
                    <a:pt x="1478" y="264"/>
                    <a:pt x="1806" y="593"/>
                    <a:pt x="1806" y="996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3" y="1729"/>
                  </a:cubicBezTo>
                  <a:cubicBezTo>
                    <a:pt x="883" y="1729"/>
                    <a:pt x="696" y="1655"/>
                    <a:pt x="556" y="1515"/>
                  </a:cubicBezTo>
                  <a:cubicBezTo>
                    <a:pt x="346" y="1305"/>
                    <a:pt x="284" y="989"/>
                    <a:pt x="397" y="716"/>
                  </a:cubicBezTo>
                  <a:cubicBezTo>
                    <a:pt x="510" y="443"/>
                    <a:pt x="776" y="264"/>
                    <a:pt x="1072" y="264"/>
                  </a:cubicBezTo>
                  <a:close/>
                  <a:moveTo>
                    <a:pt x="1073" y="1"/>
                  </a:moveTo>
                  <a:cubicBezTo>
                    <a:pt x="814" y="1"/>
                    <a:pt x="560" y="102"/>
                    <a:pt x="369" y="292"/>
                  </a:cubicBezTo>
                  <a:cubicBezTo>
                    <a:pt x="85" y="577"/>
                    <a:pt x="0" y="1005"/>
                    <a:pt x="154" y="1377"/>
                  </a:cubicBezTo>
                  <a:cubicBezTo>
                    <a:pt x="308" y="1750"/>
                    <a:pt x="671" y="1992"/>
                    <a:pt x="1074" y="1992"/>
                  </a:cubicBezTo>
                  <a:cubicBezTo>
                    <a:pt x="1623" y="1992"/>
                    <a:pt x="2069" y="1546"/>
                    <a:pt x="2070" y="996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1" y="26"/>
                    <a:pt x="1202" y="1"/>
                    <a:pt x="1073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1"/>
            <p:cNvSpPr/>
            <p:nvPr/>
          </p:nvSpPr>
          <p:spPr>
            <a:xfrm>
              <a:off x="4256325" y="1857150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4"/>
                  </a:moveTo>
                  <a:cubicBezTo>
                    <a:pt x="1479" y="264"/>
                    <a:pt x="1806" y="593"/>
                    <a:pt x="1807" y="996"/>
                  </a:cubicBezTo>
                  <a:cubicBezTo>
                    <a:pt x="1807" y="1293"/>
                    <a:pt x="1629" y="1560"/>
                    <a:pt x="1355" y="1673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5"/>
                  </a:cubicBezTo>
                  <a:cubicBezTo>
                    <a:pt x="347" y="1305"/>
                    <a:pt x="284" y="989"/>
                    <a:pt x="397" y="716"/>
                  </a:cubicBezTo>
                  <a:cubicBezTo>
                    <a:pt x="511" y="443"/>
                    <a:pt x="779" y="264"/>
                    <a:pt x="1075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1" y="102"/>
                    <a:pt x="371" y="292"/>
                  </a:cubicBezTo>
                  <a:cubicBezTo>
                    <a:pt x="86" y="577"/>
                    <a:pt x="0" y="1005"/>
                    <a:pt x="154" y="1377"/>
                  </a:cubicBezTo>
                  <a:cubicBezTo>
                    <a:pt x="308" y="1750"/>
                    <a:pt x="672" y="1992"/>
                    <a:pt x="1075" y="1992"/>
                  </a:cubicBezTo>
                  <a:cubicBezTo>
                    <a:pt x="1624" y="1992"/>
                    <a:pt x="2070" y="1546"/>
                    <a:pt x="2070" y="996"/>
                  </a:cubicBezTo>
                  <a:cubicBezTo>
                    <a:pt x="2070" y="594"/>
                    <a:pt x="1827" y="231"/>
                    <a:pt x="1456" y="77"/>
                  </a:cubicBezTo>
                  <a:cubicBezTo>
                    <a:pt x="1332" y="26"/>
                    <a:pt x="1202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1"/>
            <p:cNvSpPr/>
            <p:nvPr/>
          </p:nvSpPr>
          <p:spPr>
            <a:xfrm>
              <a:off x="4334475" y="1857150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4"/>
                  </a:moveTo>
                  <a:cubicBezTo>
                    <a:pt x="1478" y="264"/>
                    <a:pt x="1806" y="593"/>
                    <a:pt x="1806" y="996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4" y="1729"/>
                  </a:cubicBezTo>
                  <a:cubicBezTo>
                    <a:pt x="883" y="1729"/>
                    <a:pt x="696" y="1655"/>
                    <a:pt x="556" y="1515"/>
                  </a:cubicBezTo>
                  <a:cubicBezTo>
                    <a:pt x="346" y="1305"/>
                    <a:pt x="284" y="989"/>
                    <a:pt x="397" y="716"/>
                  </a:cubicBezTo>
                  <a:cubicBezTo>
                    <a:pt x="510" y="443"/>
                    <a:pt x="778" y="264"/>
                    <a:pt x="1075" y="264"/>
                  </a:cubicBezTo>
                  <a:close/>
                  <a:moveTo>
                    <a:pt x="1074" y="0"/>
                  </a:moveTo>
                  <a:cubicBezTo>
                    <a:pt x="815" y="0"/>
                    <a:pt x="560" y="101"/>
                    <a:pt x="370" y="292"/>
                  </a:cubicBezTo>
                  <a:cubicBezTo>
                    <a:pt x="85" y="577"/>
                    <a:pt x="1" y="1006"/>
                    <a:pt x="155" y="1377"/>
                  </a:cubicBezTo>
                  <a:cubicBezTo>
                    <a:pt x="309" y="1750"/>
                    <a:pt x="671" y="1992"/>
                    <a:pt x="1075" y="1992"/>
                  </a:cubicBezTo>
                  <a:cubicBezTo>
                    <a:pt x="1624" y="1992"/>
                    <a:pt x="2069" y="1546"/>
                    <a:pt x="2070" y="996"/>
                  </a:cubicBezTo>
                  <a:cubicBezTo>
                    <a:pt x="2069" y="594"/>
                    <a:pt x="1826" y="230"/>
                    <a:pt x="1455" y="76"/>
                  </a:cubicBezTo>
                  <a:cubicBezTo>
                    <a:pt x="1332" y="25"/>
                    <a:pt x="1202" y="0"/>
                    <a:pt x="1074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11"/>
            <p:cNvSpPr/>
            <p:nvPr/>
          </p:nvSpPr>
          <p:spPr>
            <a:xfrm>
              <a:off x="3787500" y="193332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3" y="264"/>
                  </a:moveTo>
                  <a:cubicBezTo>
                    <a:pt x="1478" y="265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4"/>
                  </a:cubicBezTo>
                  <a:cubicBezTo>
                    <a:pt x="1263" y="1711"/>
                    <a:pt x="1169" y="1729"/>
                    <a:pt x="1075" y="1729"/>
                  </a:cubicBezTo>
                  <a:cubicBezTo>
                    <a:pt x="884" y="1729"/>
                    <a:pt x="696" y="1655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7" y="264"/>
                    <a:pt x="1073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69" y="293"/>
                  </a:cubicBezTo>
                  <a:cubicBezTo>
                    <a:pt x="86" y="578"/>
                    <a:pt x="0" y="1006"/>
                    <a:pt x="154" y="1378"/>
                  </a:cubicBezTo>
                  <a:cubicBezTo>
                    <a:pt x="308" y="1749"/>
                    <a:pt x="671" y="1992"/>
                    <a:pt x="1073" y="1992"/>
                  </a:cubicBezTo>
                  <a:cubicBezTo>
                    <a:pt x="1623" y="1992"/>
                    <a:pt x="2069" y="1547"/>
                    <a:pt x="2070" y="997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2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1"/>
            <p:cNvSpPr/>
            <p:nvPr/>
          </p:nvSpPr>
          <p:spPr>
            <a:xfrm>
              <a:off x="3865625" y="193332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5"/>
                    <a:pt x="1806" y="592"/>
                    <a:pt x="1807" y="997"/>
                  </a:cubicBezTo>
                  <a:cubicBezTo>
                    <a:pt x="1807" y="1293"/>
                    <a:pt x="1629" y="1560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7" y="1655"/>
                    <a:pt x="557" y="1514"/>
                  </a:cubicBezTo>
                  <a:cubicBezTo>
                    <a:pt x="347" y="1305"/>
                    <a:pt x="284" y="990"/>
                    <a:pt x="397" y="716"/>
                  </a:cubicBezTo>
                  <a:cubicBezTo>
                    <a:pt x="511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8"/>
                    <a:pt x="0" y="1006"/>
                    <a:pt x="154" y="1378"/>
                  </a:cubicBezTo>
                  <a:cubicBezTo>
                    <a:pt x="309" y="1749"/>
                    <a:pt x="672" y="1992"/>
                    <a:pt x="1075" y="1992"/>
                  </a:cubicBezTo>
                  <a:cubicBezTo>
                    <a:pt x="1624" y="1992"/>
                    <a:pt x="2069" y="1547"/>
                    <a:pt x="2070" y="997"/>
                  </a:cubicBezTo>
                  <a:cubicBezTo>
                    <a:pt x="2070" y="594"/>
                    <a:pt x="1827" y="231"/>
                    <a:pt x="1456" y="77"/>
                  </a:cubicBezTo>
                  <a:cubicBezTo>
                    <a:pt x="1333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1"/>
            <p:cNvSpPr/>
            <p:nvPr/>
          </p:nvSpPr>
          <p:spPr>
            <a:xfrm>
              <a:off x="3943750" y="193332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5"/>
                    <a:pt x="1807" y="592"/>
                    <a:pt x="1807" y="997"/>
                  </a:cubicBezTo>
                  <a:cubicBezTo>
                    <a:pt x="1807" y="1293"/>
                    <a:pt x="1629" y="1560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7" y="1655"/>
                    <a:pt x="557" y="1514"/>
                  </a:cubicBezTo>
                  <a:cubicBezTo>
                    <a:pt x="347" y="1305"/>
                    <a:pt x="284" y="990"/>
                    <a:pt x="398" y="716"/>
                  </a:cubicBezTo>
                  <a:cubicBezTo>
                    <a:pt x="512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8"/>
                    <a:pt x="0" y="1006"/>
                    <a:pt x="155" y="1378"/>
                  </a:cubicBezTo>
                  <a:cubicBezTo>
                    <a:pt x="310" y="1749"/>
                    <a:pt x="672" y="1992"/>
                    <a:pt x="1075" y="1992"/>
                  </a:cubicBezTo>
                  <a:cubicBezTo>
                    <a:pt x="1625" y="1992"/>
                    <a:pt x="2070" y="1547"/>
                    <a:pt x="2070" y="997"/>
                  </a:cubicBezTo>
                  <a:cubicBezTo>
                    <a:pt x="2070" y="594"/>
                    <a:pt x="1829" y="231"/>
                    <a:pt x="1456" y="77"/>
                  </a:cubicBezTo>
                  <a:cubicBezTo>
                    <a:pt x="1333" y="26"/>
                    <a:pt x="1204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1"/>
            <p:cNvSpPr/>
            <p:nvPr/>
          </p:nvSpPr>
          <p:spPr>
            <a:xfrm>
              <a:off x="4021900" y="193332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80" y="265"/>
                    <a:pt x="1807" y="592"/>
                    <a:pt x="1808" y="997"/>
                  </a:cubicBezTo>
                  <a:cubicBezTo>
                    <a:pt x="1808" y="1293"/>
                    <a:pt x="1629" y="1560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8" y="1655"/>
                    <a:pt x="557" y="1514"/>
                  </a:cubicBezTo>
                  <a:cubicBezTo>
                    <a:pt x="348" y="1305"/>
                    <a:pt x="285" y="990"/>
                    <a:pt x="398" y="716"/>
                  </a:cubicBezTo>
                  <a:cubicBezTo>
                    <a:pt x="512" y="442"/>
                    <a:pt x="778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2" y="102"/>
                    <a:pt x="371" y="293"/>
                  </a:cubicBezTo>
                  <a:cubicBezTo>
                    <a:pt x="86" y="578"/>
                    <a:pt x="1" y="1006"/>
                    <a:pt x="155" y="1378"/>
                  </a:cubicBezTo>
                  <a:cubicBezTo>
                    <a:pt x="309" y="1749"/>
                    <a:pt x="671" y="1992"/>
                    <a:pt x="1075" y="1992"/>
                  </a:cubicBezTo>
                  <a:cubicBezTo>
                    <a:pt x="1625" y="1992"/>
                    <a:pt x="2069" y="1547"/>
                    <a:pt x="2070" y="997"/>
                  </a:cubicBezTo>
                  <a:cubicBezTo>
                    <a:pt x="2070" y="594"/>
                    <a:pt x="1828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1"/>
            <p:cNvSpPr/>
            <p:nvPr/>
          </p:nvSpPr>
          <p:spPr>
            <a:xfrm>
              <a:off x="4100025" y="193332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80" y="265"/>
                    <a:pt x="1808" y="592"/>
                    <a:pt x="1808" y="997"/>
                  </a:cubicBezTo>
                  <a:cubicBezTo>
                    <a:pt x="1808" y="1293"/>
                    <a:pt x="1629" y="1560"/>
                    <a:pt x="1356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8" y="1655"/>
                    <a:pt x="557" y="1514"/>
                  </a:cubicBezTo>
                  <a:cubicBezTo>
                    <a:pt x="348" y="1305"/>
                    <a:pt x="285" y="990"/>
                    <a:pt x="399" y="716"/>
                  </a:cubicBezTo>
                  <a:cubicBezTo>
                    <a:pt x="512" y="442"/>
                    <a:pt x="779" y="264"/>
                    <a:pt x="1075" y="264"/>
                  </a:cubicBezTo>
                  <a:close/>
                  <a:moveTo>
                    <a:pt x="1076" y="1"/>
                  </a:moveTo>
                  <a:cubicBezTo>
                    <a:pt x="816" y="1"/>
                    <a:pt x="562" y="102"/>
                    <a:pt x="371" y="293"/>
                  </a:cubicBezTo>
                  <a:cubicBezTo>
                    <a:pt x="86" y="578"/>
                    <a:pt x="1" y="1006"/>
                    <a:pt x="155" y="1378"/>
                  </a:cubicBezTo>
                  <a:cubicBezTo>
                    <a:pt x="309" y="1751"/>
                    <a:pt x="673" y="1992"/>
                    <a:pt x="1075" y="1992"/>
                  </a:cubicBezTo>
                  <a:cubicBezTo>
                    <a:pt x="1625" y="1992"/>
                    <a:pt x="2071" y="1547"/>
                    <a:pt x="2071" y="997"/>
                  </a:cubicBezTo>
                  <a:cubicBezTo>
                    <a:pt x="2071" y="594"/>
                    <a:pt x="1828" y="231"/>
                    <a:pt x="1456" y="77"/>
                  </a:cubicBezTo>
                  <a:cubicBezTo>
                    <a:pt x="1333" y="26"/>
                    <a:pt x="1204" y="1"/>
                    <a:pt x="1076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1"/>
            <p:cNvSpPr/>
            <p:nvPr/>
          </p:nvSpPr>
          <p:spPr>
            <a:xfrm>
              <a:off x="4178200" y="1933325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4" y="264"/>
                  </a:moveTo>
                  <a:cubicBezTo>
                    <a:pt x="1478" y="265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4"/>
                  </a:cubicBezTo>
                  <a:cubicBezTo>
                    <a:pt x="1263" y="1711"/>
                    <a:pt x="1169" y="1729"/>
                    <a:pt x="1075" y="1729"/>
                  </a:cubicBezTo>
                  <a:cubicBezTo>
                    <a:pt x="884" y="1729"/>
                    <a:pt x="696" y="1655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7" y="264"/>
                    <a:pt x="1074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69" y="293"/>
                  </a:cubicBezTo>
                  <a:cubicBezTo>
                    <a:pt x="85" y="578"/>
                    <a:pt x="0" y="1006"/>
                    <a:pt x="154" y="1378"/>
                  </a:cubicBezTo>
                  <a:cubicBezTo>
                    <a:pt x="308" y="1751"/>
                    <a:pt x="671" y="1992"/>
                    <a:pt x="1074" y="1992"/>
                  </a:cubicBezTo>
                  <a:cubicBezTo>
                    <a:pt x="1623" y="1992"/>
                    <a:pt x="2069" y="1547"/>
                    <a:pt x="2070" y="997"/>
                  </a:cubicBezTo>
                  <a:cubicBezTo>
                    <a:pt x="2070" y="594"/>
                    <a:pt x="1827" y="231"/>
                    <a:pt x="1455" y="77"/>
                  </a:cubicBezTo>
                  <a:cubicBezTo>
                    <a:pt x="1332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1"/>
            <p:cNvSpPr/>
            <p:nvPr/>
          </p:nvSpPr>
          <p:spPr>
            <a:xfrm>
              <a:off x="4256325" y="193332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5"/>
                    <a:pt x="1806" y="592"/>
                    <a:pt x="1807" y="997"/>
                  </a:cubicBezTo>
                  <a:cubicBezTo>
                    <a:pt x="1807" y="1293"/>
                    <a:pt x="1629" y="1560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7" y="1655"/>
                    <a:pt x="557" y="1514"/>
                  </a:cubicBezTo>
                  <a:cubicBezTo>
                    <a:pt x="347" y="1305"/>
                    <a:pt x="284" y="990"/>
                    <a:pt x="397" y="716"/>
                  </a:cubicBezTo>
                  <a:cubicBezTo>
                    <a:pt x="511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8"/>
                    <a:pt x="0" y="1006"/>
                    <a:pt x="154" y="1378"/>
                  </a:cubicBezTo>
                  <a:cubicBezTo>
                    <a:pt x="308" y="1749"/>
                    <a:pt x="672" y="1992"/>
                    <a:pt x="1075" y="1992"/>
                  </a:cubicBezTo>
                  <a:cubicBezTo>
                    <a:pt x="1624" y="1992"/>
                    <a:pt x="2070" y="1547"/>
                    <a:pt x="2070" y="997"/>
                  </a:cubicBezTo>
                  <a:cubicBezTo>
                    <a:pt x="2070" y="594"/>
                    <a:pt x="1827" y="231"/>
                    <a:pt x="1456" y="77"/>
                  </a:cubicBezTo>
                  <a:cubicBezTo>
                    <a:pt x="1333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1"/>
            <p:cNvSpPr/>
            <p:nvPr/>
          </p:nvSpPr>
          <p:spPr>
            <a:xfrm>
              <a:off x="4334475" y="1933325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8" y="265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4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6" y="1655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8" y="264"/>
                    <a:pt x="1075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70" y="293"/>
                  </a:cubicBezTo>
                  <a:cubicBezTo>
                    <a:pt x="85" y="578"/>
                    <a:pt x="1" y="1006"/>
                    <a:pt x="155" y="1378"/>
                  </a:cubicBezTo>
                  <a:cubicBezTo>
                    <a:pt x="309" y="1751"/>
                    <a:pt x="671" y="1992"/>
                    <a:pt x="1075" y="1992"/>
                  </a:cubicBezTo>
                  <a:cubicBezTo>
                    <a:pt x="1624" y="1992"/>
                    <a:pt x="2069" y="1547"/>
                    <a:pt x="2070" y="997"/>
                  </a:cubicBezTo>
                  <a:cubicBezTo>
                    <a:pt x="2069" y="594"/>
                    <a:pt x="1828" y="231"/>
                    <a:pt x="1455" y="77"/>
                  </a:cubicBezTo>
                  <a:cubicBezTo>
                    <a:pt x="1332" y="26"/>
                    <a:pt x="1202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1"/>
            <p:cNvSpPr/>
            <p:nvPr/>
          </p:nvSpPr>
          <p:spPr>
            <a:xfrm>
              <a:off x="3787500" y="2009525"/>
              <a:ext cx="51750" cy="49800"/>
            </a:xfrm>
            <a:custGeom>
              <a:avLst/>
              <a:gdLst/>
              <a:ahLst/>
              <a:cxnLst/>
              <a:rect l="l" t="t" r="r" b="b"/>
              <a:pathLst>
                <a:path w="2070" h="1992" extrusionOk="0">
                  <a:moveTo>
                    <a:pt x="1073" y="263"/>
                  </a:moveTo>
                  <a:lnTo>
                    <a:pt x="1073" y="265"/>
                  </a:lnTo>
                  <a:cubicBezTo>
                    <a:pt x="1478" y="265"/>
                    <a:pt x="1806" y="592"/>
                    <a:pt x="1806" y="996"/>
                  </a:cubicBezTo>
                  <a:cubicBezTo>
                    <a:pt x="1806" y="1292"/>
                    <a:pt x="1628" y="1559"/>
                    <a:pt x="1354" y="1674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6" y="1654"/>
                    <a:pt x="556" y="1514"/>
                  </a:cubicBezTo>
                  <a:cubicBezTo>
                    <a:pt x="346" y="1304"/>
                    <a:pt x="284" y="990"/>
                    <a:pt x="397" y="716"/>
                  </a:cubicBezTo>
                  <a:cubicBezTo>
                    <a:pt x="510" y="442"/>
                    <a:pt x="777" y="263"/>
                    <a:pt x="1073" y="263"/>
                  </a:cubicBezTo>
                  <a:close/>
                  <a:moveTo>
                    <a:pt x="1074" y="0"/>
                  </a:moveTo>
                  <a:cubicBezTo>
                    <a:pt x="815" y="0"/>
                    <a:pt x="560" y="102"/>
                    <a:pt x="369" y="292"/>
                  </a:cubicBezTo>
                  <a:cubicBezTo>
                    <a:pt x="86" y="577"/>
                    <a:pt x="0" y="1005"/>
                    <a:pt x="154" y="1378"/>
                  </a:cubicBezTo>
                  <a:cubicBezTo>
                    <a:pt x="308" y="1749"/>
                    <a:pt x="671" y="1992"/>
                    <a:pt x="1073" y="1992"/>
                  </a:cubicBezTo>
                  <a:cubicBezTo>
                    <a:pt x="1623" y="1991"/>
                    <a:pt x="2069" y="1546"/>
                    <a:pt x="2070" y="996"/>
                  </a:cubicBezTo>
                  <a:cubicBezTo>
                    <a:pt x="2070" y="594"/>
                    <a:pt x="1827" y="230"/>
                    <a:pt x="1455" y="76"/>
                  </a:cubicBezTo>
                  <a:cubicBezTo>
                    <a:pt x="1332" y="25"/>
                    <a:pt x="1203" y="0"/>
                    <a:pt x="1074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1"/>
            <p:cNvSpPr/>
            <p:nvPr/>
          </p:nvSpPr>
          <p:spPr>
            <a:xfrm>
              <a:off x="3865625" y="2009525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3"/>
                  </a:moveTo>
                  <a:lnTo>
                    <a:pt x="1075" y="265"/>
                  </a:lnTo>
                  <a:cubicBezTo>
                    <a:pt x="1478" y="265"/>
                    <a:pt x="1806" y="592"/>
                    <a:pt x="1807" y="996"/>
                  </a:cubicBezTo>
                  <a:cubicBezTo>
                    <a:pt x="1807" y="1292"/>
                    <a:pt x="1629" y="1559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7" y="1654"/>
                    <a:pt x="557" y="1514"/>
                  </a:cubicBezTo>
                  <a:cubicBezTo>
                    <a:pt x="347" y="1304"/>
                    <a:pt x="284" y="990"/>
                    <a:pt x="397" y="716"/>
                  </a:cubicBezTo>
                  <a:cubicBezTo>
                    <a:pt x="511" y="442"/>
                    <a:pt x="779" y="263"/>
                    <a:pt x="1075" y="263"/>
                  </a:cubicBezTo>
                  <a:close/>
                  <a:moveTo>
                    <a:pt x="1075" y="0"/>
                  </a:moveTo>
                  <a:cubicBezTo>
                    <a:pt x="816" y="0"/>
                    <a:pt x="561" y="102"/>
                    <a:pt x="371" y="292"/>
                  </a:cubicBezTo>
                  <a:cubicBezTo>
                    <a:pt x="86" y="577"/>
                    <a:pt x="0" y="1005"/>
                    <a:pt x="154" y="1378"/>
                  </a:cubicBezTo>
                  <a:cubicBezTo>
                    <a:pt x="309" y="1749"/>
                    <a:pt x="672" y="1992"/>
                    <a:pt x="1075" y="1992"/>
                  </a:cubicBezTo>
                  <a:cubicBezTo>
                    <a:pt x="1624" y="1991"/>
                    <a:pt x="2069" y="1546"/>
                    <a:pt x="2070" y="996"/>
                  </a:cubicBezTo>
                  <a:cubicBezTo>
                    <a:pt x="2070" y="594"/>
                    <a:pt x="1827" y="230"/>
                    <a:pt x="1456" y="76"/>
                  </a:cubicBezTo>
                  <a:cubicBezTo>
                    <a:pt x="1333" y="25"/>
                    <a:pt x="1203" y="0"/>
                    <a:pt x="1075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1"/>
            <p:cNvSpPr/>
            <p:nvPr/>
          </p:nvSpPr>
          <p:spPr>
            <a:xfrm>
              <a:off x="3943750" y="2009525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3"/>
                  </a:moveTo>
                  <a:lnTo>
                    <a:pt x="1075" y="265"/>
                  </a:lnTo>
                  <a:cubicBezTo>
                    <a:pt x="1479" y="265"/>
                    <a:pt x="1807" y="592"/>
                    <a:pt x="1807" y="996"/>
                  </a:cubicBezTo>
                  <a:cubicBezTo>
                    <a:pt x="1807" y="1292"/>
                    <a:pt x="1629" y="1559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7" y="1654"/>
                    <a:pt x="557" y="1514"/>
                  </a:cubicBezTo>
                  <a:cubicBezTo>
                    <a:pt x="347" y="1304"/>
                    <a:pt x="284" y="990"/>
                    <a:pt x="398" y="716"/>
                  </a:cubicBezTo>
                  <a:cubicBezTo>
                    <a:pt x="512" y="442"/>
                    <a:pt x="779" y="263"/>
                    <a:pt x="1075" y="263"/>
                  </a:cubicBezTo>
                  <a:close/>
                  <a:moveTo>
                    <a:pt x="1075" y="0"/>
                  </a:moveTo>
                  <a:cubicBezTo>
                    <a:pt x="816" y="0"/>
                    <a:pt x="561" y="102"/>
                    <a:pt x="371" y="292"/>
                  </a:cubicBezTo>
                  <a:cubicBezTo>
                    <a:pt x="86" y="577"/>
                    <a:pt x="0" y="1005"/>
                    <a:pt x="155" y="1378"/>
                  </a:cubicBezTo>
                  <a:cubicBezTo>
                    <a:pt x="310" y="1749"/>
                    <a:pt x="672" y="1992"/>
                    <a:pt x="1075" y="1992"/>
                  </a:cubicBezTo>
                  <a:cubicBezTo>
                    <a:pt x="1625" y="1992"/>
                    <a:pt x="2070" y="1546"/>
                    <a:pt x="2070" y="996"/>
                  </a:cubicBezTo>
                  <a:cubicBezTo>
                    <a:pt x="2070" y="594"/>
                    <a:pt x="1829" y="230"/>
                    <a:pt x="1456" y="76"/>
                  </a:cubicBezTo>
                  <a:cubicBezTo>
                    <a:pt x="1333" y="25"/>
                    <a:pt x="1204" y="0"/>
                    <a:pt x="1075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1"/>
            <p:cNvSpPr/>
            <p:nvPr/>
          </p:nvSpPr>
          <p:spPr>
            <a:xfrm>
              <a:off x="4021900" y="2009525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3"/>
                  </a:moveTo>
                  <a:lnTo>
                    <a:pt x="1075" y="265"/>
                  </a:lnTo>
                  <a:cubicBezTo>
                    <a:pt x="1478" y="265"/>
                    <a:pt x="1807" y="592"/>
                    <a:pt x="1808" y="996"/>
                  </a:cubicBezTo>
                  <a:cubicBezTo>
                    <a:pt x="1808" y="1292"/>
                    <a:pt x="1629" y="1559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8" y="1654"/>
                    <a:pt x="557" y="1514"/>
                  </a:cubicBezTo>
                  <a:cubicBezTo>
                    <a:pt x="348" y="1304"/>
                    <a:pt x="285" y="990"/>
                    <a:pt x="398" y="716"/>
                  </a:cubicBezTo>
                  <a:cubicBezTo>
                    <a:pt x="512" y="442"/>
                    <a:pt x="778" y="263"/>
                    <a:pt x="1075" y="263"/>
                  </a:cubicBezTo>
                  <a:close/>
                  <a:moveTo>
                    <a:pt x="1075" y="0"/>
                  </a:moveTo>
                  <a:cubicBezTo>
                    <a:pt x="816" y="0"/>
                    <a:pt x="562" y="102"/>
                    <a:pt x="371" y="292"/>
                  </a:cubicBezTo>
                  <a:cubicBezTo>
                    <a:pt x="86" y="577"/>
                    <a:pt x="1" y="1005"/>
                    <a:pt x="155" y="1378"/>
                  </a:cubicBezTo>
                  <a:cubicBezTo>
                    <a:pt x="309" y="1749"/>
                    <a:pt x="671" y="1992"/>
                    <a:pt x="1075" y="1992"/>
                  </a:cubicBezTo>
                  <a:cubicBezTo>
                    <a:pt x="1625" y="1991"/>
                    <a:pt x="2069" y="1546"/>
                    <a:pt x="2070" y="996"/>
                  </a:cubicBezTo>
                  <a:cubicBezTo>
                    <a:pt x="2070" y="594"/>
                    <a:pt x="1828" y="230"/>
                    <a:pt x="1455" y="76"/>
                  </a:cubicBezTo>
                  <a:cubicBezTo>
                    <a:pt x="1332" y="25"/>
                    <a:pt x="1203" y="0"/>
                    <a:pt x="1075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1"/>
            <p:cNvSpPr/>
            <p:nvPr/>
          </p:nvSpPr>
          <p:spPr>
            <a:xfrm>
              <a:off x="4100025" y="2009525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3"/>
                  </a:moveTo>
                  <a:lnTo>
                    <a:pt x="1075" y="265"/>
                  </a:lnTo>
                  <a:cubicBezTo>
                    <a:pt x="1480" y="265"/>
                    <a:pt x="1807" y="592"/>
                    <a:pt x="1808" y="996"/>
                  </a:cubicBezTo>
                  <a:cubicBezTo>
                    <a:pt x="1808" y="1292"/>
                    <a:pt x="1629" y="1559"/>
                    <a:pt x="1356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8" y="1654"/>
                    <a:pt x="557" y="1514"/>
                  </a:cubicBezTo>
                  <a:cubicBezTo>
                    <a:pt x="348" y="1304"/>
                    <a:pt x="285" y="990"/>
                    <a:pt x="399" y="716"/>
                  </a:cubicBezTo>
                  <a:cubicBezTo>
                    <a:pt x="512" y="442"/>
                    <a:pt x="779" y="263"/>
                    <a:pt x="1075" y="263"/>
                  </a:cubicBezTo>
                  <a:close/>
                  <a:moveTo>
                    <a:pt x="1076" y="0"/>
                  </a:moveTo>
                  <a:cubicBezTo>
                    <a:pt x="816" y="0"/>
                    <a:pt x="562" y="102"/>
                    <a:pt x="371" y="292"/>
                  </a:cubicBezTo>
                  <a:cubicBezTo>
                    <a:pt x="86" y="577"/>
                    <a:pt x="1" y="1005"/>
                    <a:pt x="155" y="1378"/>
                  </a:cubicBezTo>
                  <a:cubicBezTo>
                    <a:pt x="309" y="1749"/>
                    <a:pt x="673" y="1992"/>
                    <a:pt x="1075" y="1992"/>
                  </a:cubicBezTo>
                  <a:cubicBezTo>
                    <a:pt x="1625" y="1991"/>
                    <a:pt x="2071" y="1546"/>
                    <a:pt x="2071" y="996"/>
                  </a:cubicBezTo>
                  <a:cubicBezTo>
                    <a:pt x="2071" y="594"/>
                    <a:pt x="1828" y="230"/>
                    <a:pt x="1456" y="76"/>
                  </a:cubicBezTo>
                  <a:cubicBezTo>
                    <a:pt x="1333" y="25"/>
                    <a:pt x="1204" y="0"/>
                    <a:pt x="1076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1"/>
            <p:cNvSpPr/>
            <p:nvPr/>
          </p:nvSpPr>
          <p:spPr>
            <a:xfrm>
              <a:off x="4178200" y="2009525"/>
              <a:ext cx="51750" cy="49800"/>
            </a:xfrm>
            <a:custGeom>
              <a:avLst/>
              <a:gdLst/>
              <a:ahLst/>
              <a:cxnLst/>
              <a:rect l="l" t="t" r="r" b="b"/>
              <a:pathLst>
                <a:path w="2070" h="1992" extrusionOk="0">
                  <a:moveTo>
                    <a:pt x="1074" y="263"/>
                  </a:moveTo>
                  <a:lnTo>
                    <a:pt x="1074" y="265"/>
                  </a:lnTo>
                  <a:cubicBezTo>
                    <a:pt x="1478" y="265"/>
                    <a:pt x="1806" y="592"/>
                    <a:pt x="1806" y="996"/>
                  </a:cubicBezTo>
                  <a:cubicBezTo>
                    <a:pt x="1806" y="1292"/>
                    <a:pt x="1628" y="1559"/>
                    <a:pt x="1354" y="1674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6" y="1654"/>
                    <a:pt x="556" y="1514"/>
                  </a:cubicBezTo>
                  <a:cubicBezTo>
                    <a:pt x="346" y="1304"/>
                    <a:pt x="284" y="990"/>
                    <a:pt x="397" y="716"/>
                  </a:cubicBezTo>
                  <a:cubicBezTo>
                    <a:pt x="510" y="442"/>
                    <a:pt x="777" y="263"/>
                    <a:pt x="1074" y="263"/>
                  </a:cubicBezTo>
                  <a:close/>
                  <a:moveTo>
                    <a:pt x="1074" y="0"/>
                  </a:moveTo>
                  <a:cubicBezTo>
                    <a:pt x="815" y="0"/>
                    <a:pt x="560" y="102"/>
                    <a:pt x="369" y="292"/>
                  </a:cubicBezTo>
                  <a:cubicBezTo>
                    <a:pt x="85" y="577"/>
                    <a:pt x="0" y="1005"/>
                    <a:pt x="154" y="1378"/>
                  </a:cubicBezTo>
                  <a:cubicBezTo>
                    <a:pt x="308" y="1749"/>
                    <a:pt x="671" y="1992"/>
                    <a:pt x="1074" y="1992"/>
                  </a:cubicBezTo>
                  <a:cubicBezTo>
                    <a:pt x="1623" y="1991"/>
                    <a:pt x="2069" y="1546"/>
                    <a:pt x="2070" y="996"/>
                  </a:cubicBezTo>
                  <a:cubicBezTo>
                    <a:pt x="2070" y="594"/>
                    <a:pt x="1827" y="230"/>
                    <a:pt x="1455" y="76"/>
                  </a:cubicBezTo>
                  <a:cubicBezTo>
                    <a:pt x="1332" y="25"/>
                    <a:pt x="1203" y="0"/>
                    <a:pt x="1074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1"/>
            <p:cNvSpPr/>
            <p:nvPr/>
          </p:nvSpPr>
          <p:spPr>
            <a:xfrm>
              <a:off x="4256325" y="2009525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3"/>
                  </a:moveTo>
                  <a:lnTo>
                    <a:pt x="1075" y="265"/>
                  </a:lnTo>
                  <a:cubicBezTo>
                    <a:pt x="1479" y="265"/>
                    <a:pt x="1806" y="592"/>
                    <a:pt x="1807" y="996"/>
                  </a:cubicBezTo>
                  <a:cubicBezTo>
                    <a:pt x="1807" y="1292"/>
                    <a:pt x="1629" y="1559"/>
                    <a:pt x="1355" y="1674"/>
                  </a:cubicBezTo>
                  <a:cubicBezTo>
                    <a:pt x="1265" y="1711"/>
                    <a:pt x="1170" y="1729"/>
                    <a:pt x="1076" y="1729"/>
                  </a:cubicBezTo>
                  <a:cubicBezTo>
                    <a:pt x="885" y="1729"/>
                    <a:pt x="697" y="1654"/>
                    <a:pt x="557" y="1514"/>
                  </a:cubicBezTo>
                  <a:cubicBezTo>
                    <a:pt x="347" y="1304"/>
                    <a:pt x="284" y="990"/>
                    <a:pt x="397" y="716"/>
                  </a:cubicBezTo>
                  <a:cubicBezTo>
                    <a:pt x="511" y="442"/>
                    <a:pt x="779" y="263"/>
                    <a:pt x="1075" y="263"/>
                  </a:cubicBezTo>
                  <a:close/>
                  <a:moveTo>
                    <a:pt x="1075" y="0"/>
                  </a:moveTo>
                  <a:cubicBezTo>
                    <a:pt x="816" y="0"/>
                    <a:pt x="561" y="102"/>
                    <a:pt x="371" y="292"/>
                  </a:cubicBezTo>
                  <a:cubicBezTo>
                    <a:pt x="86" y="577"/>
                    <a:pt x="0" y="1005"/>
                    <a:pt x="154" y="1378"/>
                  </a:cubicBezTo>
                  <a:cubicBezTo>
                    <a:pt x="308" y="1749"/>
                    <a:pt x="672" y="1992"/>
                    <a:pt x="1075" y="1992"/>
                  </a:cubicBezTo>
                  <a:cubicBezTo>
                    <a:pt x="1624" y="1991"/>
                    <a:pt x="2070" y="1546"/>
                    <a:pt x="2070" y="996"/>
                  </a:cubicBezTo>
                  <a:cubicBezTo>
                    <a:pt x="2070" y="594"/>
                    <a:pt x="1827" y="230"/>
                    <a:pt x="1456" y="76"/>
                  </a:cubicBezTo>
                  <a:cubicBezTo>
                    <a:pt x="1333" y="25"/>
                    <a:pt x="1203" y="0"/>
                    <a:pt x="1075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1"/>
            <p:cNvSpPr/>
            <p:nvPr/>
          </p:nvSpPr>
          <p:spPr>
            <a:xfrm>
              <a:off x="4334475" y="2009525"/>
              <a:ext cx="51775" cy="49800"/>
            </a:xfrm>
            <a:custGeom>
              <a:avLst/>
              <a:gdLst/>
              <a:ahLst/>
              <a:cxnLst/>
              <a:rect l="l" t="t" r="r" b="b"/>
              <a:pathLst>
                <a:path w="2071" h="1992" extrusionOk="0">
                  <a:moveTo>
                    <a:pt x="1075" y="263"/>
                  </a:moveTo>
                  <a:lnTo>
                    <a:pt x="1075" y="265"/>
                  </a:lnTo>
                  <a:cubicBezTo>
                    <a:pt x="1478" y="265"/>
                    <a:pt x="1806" y="592"/>
                    <a:pt x="1806" y="996"/>
                  </a:cubicBezTo>
                  <a:cubicBezTo>
                    <a:pt x="1806" y="1292"/>
                    <a:pt x="1628" y="1559"/>
                    <a:pt x="1354" y="1674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6" y="1654"/>
                    <a:pt x="556" y="1514"/>
                  </a:cubicBezTo>
                  <a:cubicBezTo>
                    <a:pt x="346" y="1304"/>
                    <a:pt x="284" y="990"/>
                    <a:pt x="397" y="716"/>
                  </a:cubicBezTo>
                  <a:cubicBezTo>
                    <a:pt x="510" y="442"/>
                    <a:pt x="778" y="263"/>
                    <a:pt x="1075" y="263"/>
                  </a:cubicBezTo>
                  <a:close/>
                  <a:moveTo>
                    <a:pt x="1074" y="0"/>
                  </a:moveTo>
                  <a:cubicBezTo>
                    <a:pt x="815" y="0"/>
                    <a:pt x="560" y="102"/>
                    <a:pt x="370" y="292"/>
                  </a:cubicBezTo>
                  <a:cubicBezTo>
                    <a:pt x="85" y="577"/>
                    <a:pt x="1" y="1005"/>
                    <a:pt x="155" y="1378"/>
                  </a:cubicBezTo>
                  <a:cubicBezTo>
                    <a:pt x="309" y="1749"/>
                    <a:pt x="671" y="1992"/>
                    <a:pt x="1075" y="1992"/>
                  </a:cubicBezTo>
                  <a:cubicBezTo>
                    <a:pt x="1624" y="1991"/>
                    <a:pt x="2069" y="1546"/>
                    <a:pt x="2070" y="996"/>
                  </a:cubicBezTo>
                  <a:cubicBezTo>
                    <a:pt x="2069" y="594"/>
                    <a:pt x="1828" y="230"/>
                    <a:pt x="1455" y="76"/>
                  </a:cubicBezTo>
                  <a:cubicBezTo>
                    <a:pt x="1332" y="25"/>
                    <a:pt x="1202" y="0"/>
                    <a:pt x="1074" y="0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1"/>
            <p:cNvSpPr/>
            <p:nvPr/>
          </p:nvSpPr>
          <p:spPr>
            <a:xfrm>
              <a:off x="3787500" y="2085700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3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4" y="1729"/>
                  </a:cubicBezTo>
                  <a:cubicBezTo>
                    <a:pt x="883" y="1729"/>
                    <a:pt x="696" y="1655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7" y="264"/>
                    <a:pt x="1073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69" y="293"/>
                  </a:cubicBezTo>
                  <a:cubicBezTo>
                    <a:pt x="86" y="577"/>
                    <a:pt x="0" y="1006"/>
                    <a:pt x="154" y="1377"/>
                  </a:cubicBezTo>
                  <a:cubicBezTo>
                    <a:pt x="308" y="1750"/>
                    <a:pt x="671" y="1992"/>
                    <a:pt x="1073" y="1992"/>
                  </a:cubicBezTo>
                  <a:cubicBezTo>
                    <a:pt x="1623" y="1991"/>
                    <a:pt x="2069" y="1546"/>
                    <a:pt x="2070" y="997"/>
                  </a:cubicBezTo>
                  <a:cubicBezTo>
                    <a:pt x="2070" y="593"/>
                    <a:pt x="1827" y="231"/>
                    <a:pt x="1455" y="77"/>
                  </a:cubicBezTo>
                  <a:cubicBezTo>
                    <a:pt x="1332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1"/>
            <p:cNvSpPr/>
            <p:nvPr/>
          </p:nvSpPr>
          <p:spPr>
            <a:xfrm>
              <a:off x="3865625" y="2085700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4"/>
                    <a:pt x="1806" y="592"/>
                    <a:pt x="1807" y="997"/>
                  </a:cubicBezTo>
                  <a:cubicBezTo>
                    <a:pt x="1807" y="1293"/>
                    <a:pt x="1629" y="1560"/>
                    <a:pt x="1355" y="1673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4"/>
                  </a:cubicBezTo>
                  <a:cubicBezTo>
                    <a:pt x="347" y="1305"/>
                    <a:pt x="284" y="990"/>
                    <a:pt x="397" y="716"/>
                  </a:cubicBezTo>
                  <a:cubicBezTo>
                    <a:pt x="511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7"/>
                    <a:pt x="0" y="1006"/>
                    <a:pt x="154" y="1377"/>
                  </a:cubicBezTo>
                  <a:cubicBezTo>
                    <a:pt x="309" y="1750"/>
                    <a:pt x="672" y="1992"/>
                    <a:pt x="1075" y="1992"/>
                  </a:cubicBezTo>
                  <a:cubicBezTo>
                    <a:pt x="1624" y="1991"/>
                    <a:pt x="2069" y="1546"/>
                    <a:pt x="2070" y="997"/>
                  </a:cubicBezTo>
                  <a:cubicBezTo>
                    <a:pt x="2070" y="593"/>
                    <a:pt x="1827" y="231"/>
                    <a:pt x="1456" y="77"/>
                  </a:cubicBezTo>
                  <a:cubicBezTo>
                    <a:pt x="1333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1"/>
            <p:cNvSpPr/>
            <p:nvPr/>
          </p:nvSpPr>
          <p:spPr>
            <a:xfrm>
              <a:off x="3943750" y="2085700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4"/>
                    <a:pt x="1807" y="592"/>
                    <a:pt x="1807" y="997"/>
                  </a:cubicBezTo>
                  <a:cubicBezTo>
                    <a:pt x="1807" y="1293"/>
                    <a:pt x="1629" y="1560"/>
                    <a:pt x="1355" y="1673"/>
                  </a:cubicBezTo>
                  <a:cubicBezTo>
                    <a:pt x="1264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4"/>
                  </a:cubicBezTo>
                  <a:cubicBezTo>
                    <a:pt x="347" y="1305"/>
                    <a:pt x="284" y="990"/>
                    <a:pt x="398" y="716"/>
                  </a:cubicBezTo>
                  <a:cubicBezTo>
                    <a:pt x="512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7"/>
                    <a:pt x="0" y="1006"/>
                    <a:pt x="155" y="1377"/>
                  </a:cubicBezTo>
                  <a:cubicBezTo>
                    <a:pt x="310" y="1750"/>
                    <a:pt x="672" y="1992"/>
                    <a:pt x="1075" y="1992"/>
                  </a:cubicBezTo>
                  <a:cubicBezTo>
                    <a:pt x="1625" y="1991"/>
                    <a:pt x="2070" y="1546"/>
                    <a:pt x="2070" y="997"/>
                  </a:cubicBezTo>
                  <a:cubicBezTo>
                    <a:pt x="2070" y="593"/>
                    <a:pt x="1829" y="231"/>
                    <a:pt x="1456" y="77"/>
                  </a:cubicBezTo>
                  <a:cubicBezTo>
                    <a:pt x="1333" y="26"/>
                    <a:pt x="1204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1"/>
            <p:cNvSpPr/>
            <p:nvPr/>
          </p:nvSpPr>
          <p:spPr>
            <a:xfrm>
              <a:off x="4021900" y="2085700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80" y="264"/>
                    <a:pt x="1807" y="592"/>
                    <a:pt x="1808" y="997"/>
                  </a:cubicBezTo>
                  <a:cubicBezTo>
                    <a:pt x="1808" y="1293"/>
                    <a:pt x="1629" y="1560"/>
                    <a:pt x="1355" y="1673"/>
                  </a:cubicBezTo>
                  <a:cubicBezTo>
                    <a:pt x="1265" y="1711"/>
                    <a:pt x="1169" y="1729"/>
                    <a:pt x="1075" y="1729"/>
                  </a:cubicBezTo>
                  <a:cubicBezTo>
                    <a:pt x="884" y="1729"/>
                    <a:pt x="697" y="1655"/>
                    <a:pt x="557" y="1514"/>
                  </a:cubicBezTo>
                  <a:cubicBezTo>
                    <a:pt x="348" y="1305"/>
                    <a:pt x="285" y="990"/>
                    <a:pt x="398" y="716"/>
                  </a:cubicBezTo>
                  <a:cubicBezTo>
                    <a:pt x="512" y="442"/>
                    <a:pt x="778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2" y="102"/>
                    <a:pt x="371" y="293"/>
                  </a:cubicBezTo>
                  <a:cubicBezTo>
                    <a:pt x="86" y="577"/>
                    <a:pt x="1" y="1006"/>
                    <a:pt x="155" y="1377"/>
                  </a:cubicBezTo>
                  <a:cubicBezTo>
                    <a:pt x="309" y="1750"/>
                    <a:pt x="671" y="1992"/>
                    <a:pt x="1075" y="1992"/>
                  </a:cubicBezTo>
                  <a:cubicBezTo>
                    <a:pt x="1625" y="1991"/>
                    <a:pt x="2069" y="1546"/>
                    <a:pt x="2070" y="997"/>
                  </a:cubicBezTo>
                  <a:cubicBezTo>
                    <a:pt x="2070" y="593"/>
                    <a:pt x="1828" y="231"/>
                    <a:pt x="1455" y="77"/>
                  </a:cubicBezTo>
                  <a:cubicBezTo>
                    <a:pt x="1332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1"/>
            <p:cNvSpPr/>
            <p:nvPr/>
          </p:nvSpPr>
          <p:spPr>
            <a:xfrm>
              <a:off x="4100025" y="2085700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80" y="264"/>
                    <a:pt x="1808" y="592"/>
                    <a:pt x="1808" y="997"/>
                  </a:cubicBezTo>
                  <a:cubicBezTo>
                    <a:pt x="1808" y="1293"/>
                    <a:pt x="1629" y="1560"/>
                    <a:pt x="1356" y="1673"/>
                  </a:cubicBezTo>
                  <a:cubicBezTo>
                    <a:pt x="1265" y="1711"/>
                    <a:pt x="1170" y="1729"/>
                    <a:pt x="1075" y="1729"/>
                  </a:cubicBezTo>
                  <a:cubicBezTo>
                    <a:pt x="885" y="1729"/>
                    <a:pt x="697" y="1655"/>
                    <a:pt x="557" y="1514"/>
                  </a:cubicBezTo>
                  <a:cubicBezTo>
                    <a:pt x="348" y="1305"/>
                    <a:pt x="285" y="990"/>
                    <a:pt x="399" y="716"/>
                  </a:cubicBezTo>
                  <a:cubicBezTo>
                    <a:pt x="512" y="442"/>
                    <a:pt x="779" y="264"/>
                    <a:pt x="1075" y="264"/>
                  </a:cubicBezTo>
                  <a:close/>
                  <a:moveTo>
                    <a:pt x="1076" y="1"/>
                  </a:moveTo>
                  <a:cubicBezTo>
                    <a:pt x="816" y="1"/>
                    <a:pt x="562" y="102"/>
                    <a:pt x="371" y="293"/>
                  </a:cubicBezTo>
                  <a:cubicBezTo>
                    <a:pt x="86" y="578"/>
                    <a:pt x="1" y="1006"/>
                    <a:pt x="155" y="1377"/>
                  </a:cubicBezTo>
                  <a:cubicBezTo>
                    <a:pt x="309" y="1750"/>
                    <a:pt x="673" y="1992"/>
                    <a:pt x="1075" y="1992"/>
                  </a:cubicBezTo>
                  <a:cubicBezTo>
                    <a:pt x="1625" y="1991"/>
                    <a:pt x="2071" y="1546"/>
                    <a:pt x="2071" y="997"/>
                  </a:cubicBezTo>
                  <a:cubicBezTo>
                    <a:pt x="2071" y="593"/>
                    <a:pt x="1828" y="231"/>
                    <a:pt x="1456" y="77"/>
                  </a:cubicBezTo>
                  <a:cubicBezTo>
                    <a:pt x="1333" y="26"/>
                    <a:pt x="1204" y="1"/>
                    <a:pt x="1076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1"/>
            <p:cNvSpPr/>
            <p:nvPr/>
          </p:nvSpPr>
          <p:spPr>
            <a:xfrm>
              <a:off x="4178200" y="2085700"/>
              <a:ext cx="51750" cy="49825"/>
            </a:xfrm>
            <a:custGeom>
              <a:avLst/>
              <a:gdLst/>
              <a:ahLst/>
              <a:cxnLst/>
              <a:rect l="l" t="t" r="r" b="b"/>
              <a:pathLst>
                <a:path w="2070" h="1993" extrusionOk="0">
                  <a:moveTo>
                    <a:pt x="1074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3" y="1711"/>
                    <a:pt x="1168" y="1729"/>
                    <a:pt x="1074" y="1729"/>
                  </a:cubicBezTo>
                  <a:cubicBezTo>
                    <a:pt x="883" y="1729"/>
                    <a:pt x="696" y="1655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7" y="264"/>
                    <a:pt x="1074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69" y="293"/>
                  </a:cubicBezTo>
                  <a:cubicBezTo>
                    <a:pt x="85" y="578"/>
                    <a:pt x="0" y="1006"/>
                    <a:pt x="154" y="1377"/>
                  </a:cubicBezTo>
                  <a:cubicBezTo>
                    <a:pt x="308" y="1750"/>
                    <a:pt x="671" y="1992"/>
                    <a:pt x="1074" y="1992"/>
                  </a:cubicBezTo>
                  <a:cubicBezTo>
                    <a:pt x="1623" y="1991"/>
                    <a:pt x="2069" y="1546"/>
                    <a:pt x="2070" y="997"/>
                  </a:cubicBezTo>
                  <a:cubicBezTo>
                    <a:pt x="2070" y="593"/>
                    <a:pt x="1827" y="231"/>
                    <a:pt x="1455" y="77"/>
                  </a:cubicBezTo>
                  <a:cubicBezTo>
                    <a:pt x="1332" y="26"/>
                    <a:pt x="1203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1"/>
            <p:cNvSpPr/>
            <p:nvPr/>
          </p:nvSpPr>
          <p:spPr>
            <a:xfrm>
              <a:off x="4256325" y="2085700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9" y="264"/>
                    <a:pt x="1806" y="592"/>
                    <a:pt x="1807" y="997"/>
                  </a:cubicBezTo>
                  <a:cubicBezTo>
                    <a:pt x="1807" y="1293"/>
                    <a:pt x="1629" y="1560"/>
                    <a:pt x="1355" y="1673"/>
                  </a:cubicBezTo>
                  <a:cubicBezTo>
                    <a:pt x="1264" y="1711"/>
                    <a:pt x="1169" y="1729"/>
                    <a:pt x="1074" y="1729"/>
                  </a:cubicBezTo>
                  <a:cubicBezTo>
                    <a:pt x="884" y="1729"/>
                    <a:pt x="697" y="1655"/>
                    <a:pt x="557" y="1514"/>
                  </a:cubicBezTo>
                  <a:cubicBezTo>
                    <a:pt x="347" y="1305"/>
                    <a:pt x="284" y="990"/>
                    <a:pt x="397" y="716"/>
                  </a:cubicBezTo>
                  <a:cubicBezTo>
                    <a:pt x="511" y="442"/>
                    <a:pt x="779" y="264"/>
                    <a:pt x="1075" y="264"/>
                  </a:cubicBezTo>
                  <a:close/>
                  <a:moveTo>
                    <a:pt x="1075" y="1"/>
                  </a:moveTo>
                  <a:cubicBezTo>
                    <a:pt x="816" y="1"/>
                    <a:pt x="561" y="102"/>
                    <a:pt x="371" y="293"/>
                  </a:cubicBezTo>
                  <a:cubicBezTo>
                    <a:pt x="86" y="577"/>
                    <a:pt x="0" y="1006"/>
                    <a:pt x="154" y="1377"/>
                  </a:cubicBezTo>
                  <a:cubicBezTo>
                    <a:pt x="308" y="1750"/>
                    <a:pt x="672" y="1992"/>
                    <a:pt x="1075" y="1992"/>
                  </a:cubicBezTo>
                  <a:cubicBezTo>
                    <a:pt x="1624" y="1991"/>
                    <a:pt x="2070" y="1546"/>
                    <a:pt x="2070" y="997"/>
                  </a:cubicBezTo>
                  <a:cubicBezTo>
                    <a:pt x="2070" y="593"/>
                    <a:pt x="1827" y="231"/>
                    <a:pt x="1456" y="77"/>
                  </a:cubicBezTo>
                  <a:cubicBezTo>
                    <a:pt x="1333" y="26"/>
                    <a:pt x="1203" y="1"/>
                    <a:pt x="1075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1"/>
            <p:cNvSpPr/>
            <p:nvPr/>
          </p:nvSpPr>
          <p:spPr>
            <a:xfrm>
              <a:off x="4334475" y="2085700"/>
              <a:ext cx="51775" cy="49825"/>
            </a:xfrm>
            <a:custGeom>
              <a:avLst/>
              <a:gdLst/>
              <a:ahLst/>
              <a:cxnLst/>
              <a:rect l="l" t="t" r="r" b="b"/>
              <a:pathLst>
                <a:path w="2071" h="1993" extrusionOk="0">
                  <a:moveTo>
                    <a:pt x="1075" y="264"/>
                  </a:moveTo>
                  <a:cubicBezTo>
                    <a:pt x="1478" y="264"/>
                    <a:pt x="1806" y="592"/>
                    <a:pt x="1806" y="997"/>
                  </a:cubicBezTo>
                  <a:cubicBezTo>
                    <a:pt x="1806" y="1293"/>
                    <a:pt x="1628" y="1560"/>
                    <a:pt x="1354" y="1673"/>
                  </a:cubicBezTo>
                  <a:cubicBezTo>
                    <a:pt x="1264" y="1711"/>
                    <a:pt x="1169" y="1729"/>
                    <a:pt x="1074" y="1729"/>
                  </a:cubicBezTo>
                  <a:cubicBezTo>
                    <a:pt x="884" y="1729"/>
                    <a:pt x="696" y="1655"/>
                    <a:pt x="556" y="1514"/>
                  </a:cubicBezTo>
                  <a:cubicBezTo>
                    <a:pt x="346" y="1305"/>
                    <a:pt x="284" y="990"/>
                    <a:pt x="397" y="716"/>
                  </a:cubicBezTo>
                  <a:cubicBezTo>
                    <a:pt x="510" y="442"/>
                    <a:pt x="778" y="264"/>
                    <a:pt x="1075" y="264"/>
                  </a:cubicBezTo>
                  <a:close/>
                  <a:moveTo>
                    <a:pt x="1074" y="1"/>
                  </a:moveTo>
                  <a:cubicBezTo>
                    <a:pt x="815" y="1"/>
                    <a:pt x="560" y="102"/>
                    <a:pt x="370" y="293"/>
                  </a:cubicBezTo>
                  <a:cubicBezTo>
                    <a:pt x="85" y="578"/>
                    <a:pt x="1" y="1006"/>
                    <a:pt x="155" y="1377"/>
                  </a:cubicBezTo>
                  <a:cubicBezTo>
                    <a:pt x="309" y="1750"/>
                    <a:pt x="671" y="1992"/>
                    <a:pt x="1075" y="1992"/>
                  </a:cubicBezTo>
                  <a:cubicBezTo>
                    <a:pt x="1624" y="1991"/>
                    <a:pt x="2069" y="1546"/>
                    <a:pt x="2070" y="997"/>
                  </a:cubicBezTo>
                  <a:cubicBezTo>
                    <a:pt x="2069" y="593"/>
                    <a:pt x="1828" y="231"/>
                    <a:pt x="1455" y="77"/>
                  </a:cubicBezTo>
                  <a:cubicBezTo>
                    <a:pt x="1332" y="26"/>
                    <a:pt x="1202" y="1"/>
                    <a:pt x="1074" y="1"/>
                  </a:cubicBezTo>
                  <a:close/>
                </a:path>
              </a:pathLst>
            </a:custGeom>
            <a:solidFill>
              <a:srgbClr val="FE524D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0" name="Google Shape;360;p11"/>
          <p:cNvGrpSpPr/>
          <p:nvPr/>
        </p:nvGrpSpPr>
        <p:grpSpPr>
          <a:xfrm>
            <a:off x="7337015" y="-438480"/>
            <a:ext cx="1165899" cy="1165899"/>
            <a:chOff x="4577450" y="2046575"/>
            <a:chExt cx="388400" cy="388400"/>
          </a:xfrm>
        </p:grpSpPr>
        <p:sp>
          <p:nvSpPr>
            <p:cNvPr id="361" name="Google Shape;361;p11"/>
            <p:cNvSpPr/>
            <p:nvPr/>
          </p:nvSpPr>
          <p:spPr>
            <a:xfrm>
              <a:off x="4577450" y="2046575"/>
              <a:ext cx="77300" cy="77300"/>
            </a:xfrm>
            <a:custGeom>
              <a:avLst/>
              <a:gdLst/>
              <a:ahLst/>
              <a:cxnLst/>
              <a:rect l="l" t="t" r="r" b="b"/>
              <a:pathLst>
                <a:path w="3092" h="3092" extrusionOk="0">
                  <a:moveTo>
                    <a:pt x="1410" y="1"/>
                  </a:moveTo>
                  <a:lnTo>
                    <a:pt x="1" y="1410"/>
                  </a:lnTo>
                  <a:lnTo>
                    <a:pt x="1" y="3092"/>
                  </a:lnTo>
                  <a:lnTo>
                    <a:pt x="30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1"/>
            <p:cNvSpPr/>
            <p:nvPr/>
          </p:nvSpPr>
          <p:spPr>
            <a:xfrm>
              <a:off x="4577450" y="2046575"/>
              <a:ext cx="143725" cy="143750"/>
            </a:xfrm>
            <a:custGeom>
              <a:avLst/>
              <a:gdLst/>
              <a:ahLst/>
              <a:cxnLst/>
              <a:rect l="l" t="t" r="r" b="b"/>
              <a:pathLst>
                <a:path w="5749" h="5750" extrusionOk="0">
                  <a:moveTo>
                    <a:pt x="4067" y="1"/>
                  </a:moveTo>
                  <a:lnTo>
                    <a:pt x="1" y="4066"/>
                  </a:lnTo>
                  <a:lnTo>
                    <a:pt x="1" y="5749"/>
                  </a:lnTo>
                  <a:lnTo>
                    <a:pt x="5749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1"/>
            <p:cNvSpPr/>
            <p:nvPr/>
          </p:nvSpPr>
          <p:spPr>
            <a:xfrm>
              <a:off x="4577450" y="2046575"/>
              <a:ext cx="210175" cy="210150"/>
            </a:xfrm>
            <a:custGeom>
              <a:avLst/>
              <a:gdLst/>
              <a:ahLst/>
              <a:cxnLst/>
              <a:rect l="l" t="t" r="r" b="b"/>
              <a:pathLst>
                <a:path w="8407" h="8406" extrusionOk="0">
                  <a:moveTo>
                    <a:pt x="6724" y="1"/>
                  </a:moveTo>
                  <a:lnTo>
                    <a:pt x="1" y="6723"/>
                  </a:lnTo>
                  <a:lnTo>
                    <a:pt x="1" y="8405"/>
                  </a:lnTo>
                  <a:lnTo>
                    <a:pt x="8406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1"/>
            <p:cNvSpPr/>
            <p:nvPr/>
          </p:nvSpPr>
          <p:spPr>
            <a:xfrm>
              <a:off x="4577450" y="2046575"/>
              <a:ext cx="276575" cy="276575"/>
            </a:xfrm>
            <a:custGeom>
              <a:avLst/>
              <a:gdLst/>
              <a:ahLst/>
              <a:cxnLst/>
              <a:rect l="l" t="t" r="r" b="b"/>
              <a:pathLst>
                <a:path w="11063" h="11063" extrusionOk="0">
                  <a:moveTo>
                    <a:pt x="9381" y="1"/>
                  </a:moveTo>
                  <a:lnTo>
                    <a:pt x="1" y="9381"/>
                  </a:lnTo>
                  <a:lnTo>
                    <a:pt x="1" y="11063"/>
                  </a:lnTo>
                  <a:lnTo>
                    <a:pt x="11062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1"/>
            <p:cNvSpPr/>
            <p:nvPr/>
          </p:nvSpPr>
          <p:spPr>
            <a:xfrm>
              <a:off x="4577450" y="2046575"/>
              <a:ext cx="343000" cy="343000"/>
            </a:xfrm>
            <a:custGeom>
              <a:avLst/>
              <a:gdLst/>
              <a:ahLst/>
              <a:cxnLst/>
              <a:rect l="l" t="t" r="r" b="b"/>
              <a:pathLst>
                <a:path w="13720" h="13720" extrusionOk="0">
                  <a:moveTo>
                    <a:pt x="12038" y="1"/>
                  </a:moveTo>
                  <a:lnTo>
                    <a:pt x="1" y="12037"/>
                  </a:lnTo>
                  <a:lnTo>
                    <a:pt x="1" y="13720"/>
                  </a:lnTo>
                  <a:lnTo>
                    <a:pt x="13720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1"/>
            <p:cNvSpPr/>
            <p:nvPr/>
          </p:nvSpPr>
          <p:spPr>
            <a:xfrm>
              <a:off x="4577450" y="2046575"/>
              <a:ext cx="388400" cy="388400"/>
            </a:xfrm>
            <a:custGeom>
              <a:avLst/>
              <a:gdLst/>
              <a:ahLst/>
              <a:cxnLst/>
              <a:rect l="l" t="t" r="r" b="b"/>
              <a:pathLst>
                <a:path w="15536" h="15536" extrusionOk="0">
                  <a:moveTo>
                    <a:pt x="14695" y="1"/>
                  </a:moveTo>
                  <a:lnTo>
                    <a:pt x="1" y="14694"/>
                  </a:lnTo>
                  <a:lnTo>
                    <a:pt x="1" y="15536"/>
                  </a:lnTo>
                  <a:lnTo>
                    <a:pt x="841" y="15536"/>
                  </a:lnTo>
                  <a:lnTo>
                    <a:pt x="15535" y="841"/>
                  </a:lnTo>
                  <a:lnTo>
                    <a:pt x="15535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1"/>
            <p:cNvSpPr/>
            <p:nvPr/>
          </p:nvSpPr>
          <p:spPr>
            <a:xfrm>
              <a:off x="4622850" y="2091975"/>
              <a:ext cx="343000" cy="343000"/>
            </a:xfrm>
            <a:custGeom>
              <a:avLst/>
              <a:gdLst/>
              <a:ahLst/>
              <a:cxnLst/>
              <a:rect l="l" t="t" r="r" b="b"/>
              <a:pathLst>
                <a:path w="13720" h="13720" extrusionOk="0">
                  <a:moveTo>
                    <a:pt x="13719" y="1"/>
                  </a:moveTo>
                  <a:lnTo>
                    <a:pt x="1" y="13720"/>
                  </a:lnTo>
                  <a:lnTo>
                    <a:pt x="1682" y="13720"/>
                  </a:lnTo>
                  <a:lnTo>
                    <a:pt x="13719" y="1683"/>
                  </a:lnTo>
                  <a:lnTo>
                    <a:pt x="13719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1"/>
            <p:cNvSpPr/>
            <p:nvPr/>
          </p:nvSpPr>
          <p:spPr>
            <a:xfrm>
              <a:off x="4689275" y="2158400"/>
              <a:ext cx="276575" cy="276575"/>
            </a:xfrm>
            <a:custGeom>
              <a:avLst/>
              <a:gdLst/>
              <a:ahLst/>
              <a:cxnLst/>
              <a:rect l="l" t="t" r="r" b="b"/>
              <a:pathLst>
                <a:path w="11063" h="11063" extrusionOk="0">
                  <a:moveTo>
                    <a:pt x="11062" y="0"/>
                  </a:moveTo>
                  <a:lnTo>
                    <a:pt x="1" y="11063"/>
                  </a:lnTo>
                  <a:lnTo>
                    <a:pt x="1683" y="11063"/>
                  </a:lnTo>
                  <a:lnTo>
                    <a:pt x="11062" y="1683"/>
                  </a:lnTo>
                  <a:lnTo>
                    <a:pt x="11062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1"/>
            <p:cNvSpPr/>
            <p:nvPr/>
          </p:nvSpPr>
          <p:spPr>
            <a:xfrm>
              <a:off x="4755700" y="2224825"/>
              <a:ext cx="210150" cy="210150"/>
            </a:xfrm>
            <a:custGeom>
              <a:avLst/>
              <a:gdLst/>
              <a:ahLst/>
              <a:cxnLst/>
              <a:rect l="l" t="t" r="r" b="b"/>
              <a:pathLst>
                <a:path w="8406" h="8406" extrusionOk="0">
                  <a:moveTo>
                    <a:pt x="8405" y="0"/>
                  </a:moveTo>
                  <a:lnTo>
                    <a:pt x="0" y="8406"/>
                  </a:lnTo>
                  <a:lnTo>
                    <a:pt x="1682" y="8406"/>
                  </a:lnTo>
                  <a:lnTo>
                    <a:pt x="8405" y="1682"/>
                  </a:lnTo>
                  <a:lnTo>
                    <a:pt x="8405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1"/>
            <p:cNvSpPr/>
            <p:nvPr/>
          </p:nvSpPr>
          <p:spPr>
            <a:xfrm>
              <a:off x="4822125" y="2291250"/>
              <a:ext cx="143725" cy="143725"/>
            </a:xfrm>
            <a:custGeom>
              <a:avLst/>
              <a:gdLst/>
              <a:ahLst/>
              <a:cxnLst/>
              <a:rect l="l" t="t" r="r" b="b"/>
              <a:pathLst>
                <a:path w="5749" h="5749" extrusionOk="0">
                  <a:moveTo>
                    <a:pt x="5748" y="1"/>
                  </a:moveTo>
                  <a:lnTo>
                    <a:pt x="0" y="5749"/>
                  </a:lnTo>
                  <a:lnTo>
                    <a:pt x="1682" y="5749"/>
                  </a:lnTo>
                  <a:lnTo>
                    <a:pt x="5748" y="1682"/>
                  </a:lnTo>
                  <a:lnTo>
                    <a:pt x="5748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1"/>
            <p:cNvSpPr/>
            <p:nvPr/>
          </p:nvSpPr>
          <p:spPr>
            <a:xfrm>
              <a:off x="4888550" y="2357650"/>
              <a:ext cx="77300" cy="77325"/>
            </a:xfrm>
            <a:custGeom>
              <a:avLst/>
              <a:gdLst/>
              <a:ahLst/>
              <a:cxnLst/>
              <a:rect l="l" t="t" r="r" b="b"/>
              <a:pathLst>
                <a:path w="3092" h="3093" extrusionOk="0">
                  <a:moveTo>
                    <a:pt x="3091" y="1"/>
                  </a:moveTo>
                  <a:lnTo>
                    <a:pt x="1" y="3093"/>
                  </a:lnTo>
                  <a:lnTo>
                    <a:pt x="1682" y="3093"/>
                  </a:lnTo>
                  <a:lnTo>
                    <a:pt x="3091" y="1683"/>
                  </a:lnTo>
                  <a:lnTo>
                    <a:pt x="30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2" name="Google Shape;372;p11"/>
          <p:cNvSpPr txBox="1">
            <a:spLocks noGrp="1"/>
          </p:cNvSpPr>
          <p:nvPr>
            <p:ph type="title" hasCustomPrompt="1"/>
          </p:nvPr>
        </p:nvSpPr>
        <p:spPr>
          <a:xfrm>
            <a:off x="1632000" y="1696850"/>
            <a:ext cx="5880000" cy="130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73" name="Google Shape;373;p11"/>
          <p:cNvSpPr txBox="1">
            <a:spLocks noGrp="1"/>
          </p:cNvSpPr>
          <p:nvPr>
            <p:ph type="body" idx="1"/>
          </p:nvPr>
        </p:nvSpPr>
        <p:spPr>
          <a:xfrm>
            <a:off x="2051850" y="3072575"/>
            <a:ext cx="50403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cuerpo 1">
  <p:cSld name="TITLE_AND_BODY_2"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p22"/>
          <p:cNvSpPr/>
          <p:nvPr/>
        </p:nvSpPr>
        <p:spPr>
          <a:xfrm>
            <a:off x="450" y="-42050"/>
            <a:ext cx="5860200" cy="5185500"/>
          </a:xfrm>
          <a:prstGeom prst="rtTriangle">
            <a:avLst/>
          </a:pr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22"/>
          <p:cNvSpPr/>
          <p:nvPr/>
        </p:nvSpPr>
        <p:spPr>
          <a:xfrm>
            <a:off x="-1034350" y="3669800"/>
            <a:ext cx="1885125" cy="1885125"/>
          </a:xfrm>
          <a:custGeom>
            <a:avLst/>
            <a:gdLst/>
            <a:ahLst/>
            <a:cxnLst/>
            <a:rect l="l" t="t" r="r" b="b"/>
            <a:pathLst>
              <a:path w="75405" h="75405" extrusionOk="0">
                <a:moveTo>
                  <a:pt x="37634" y="0"/>
                </a:moveTo>
                <a:cubicBezTo>
                  <a:pt x="37270" y="0"/>
                  <a:pt x="36976" y="295"/>
                  <a:pt x="36976" y="657"/>
                </a:cubicBezTo>
                <a:cubicBezTo>
                  <a:pt x="36976" y="1021"/>
                  <a:pt x="37270" y="1315"/>
                  <a:pt x="37634" y="1315"/>
                </a:cubicBezTo>
                <a:lnTo>
                  <a:pt x="37702" y="1315"/>
                </a:lnTo>
                <a:cubicBezTo>
                  <a:pt x="38544" y="1315"/>
                  <a:pt x="39394" y="1345"/>
                  <a:pt x="40230" y="1401"/>
                </a:cubicBezTo>
                <a:cubicBezTo>
                  <a:pt x="40245" y="1403"/>
                  <a:pt x="40260" y="1403"/>
                  <a:pt x="40276" y="1403"/>
                </a:cubicBezTo>
                <a:cubicBezTo>
                  <a:pt x="40629" y="1401"/>
                  <a:pt x="40919" y="1121"/>
                  <a:pt x="40931" y="767"/>
                </a:cubicBezTo>
                <a:cubicBezTo>
                  <a:pt x="40942" y="415"/>
                  <a:pt x="40672" y="114"/>
                  <a:pt x="40320" y="90"/>
                </a:cubicBezTo>
                <a:cubicBezTo>
                  <a:pt x="39454" y="30"/>
                  <a:pt x="38574" y="0"/>
                  <a:pt x="37702" y="0"/>
                </a:cubicBezTo>
                <a:close/>
                <a:moveTo>
                  <a:pt x="34992" y="98"/>
                </a:moveTo>
                <a:cubicBezTo>
                  <a:pt x="34976" y="98"/>
                  <a:pt x="34960" y="99"/>
                  <a:pt x="34943" y="100"/>
                </a:cubicBezTo>
                <a:cubicBezTo>
                  <a:pt x="34052" y="164"/>
                  <a:pt x="33152" y="262"/>
                  <a:pt x="32269" y="389"/>
                </a:cubicBezTo>
                <a:cubicBezTo>
                  <a:pt x="31928" y="438"/>
                  <a:pt x="31682" y="742"/>
                  <a:pt x="31706" y="1086"/>
                </a:cubicBezTo>
                <a:cubicBezTo>
                  <a:pt x="31730" y="1430"/>
                  <a:pt x="32018" y="1697"/>
                  <a:pt x="32362" y="1697"/>
                </a:cubicBezTo>
                <a:cubicBezTo>
                  <a:pt x="32393" y="1697"/>
                  <a:pt x="32426" y="1695"/>
                  <a:pt x="32457" y="1691"/>
                </a:cubicBezTo>
                <a:cubicBezTo>
                  <a:pt x="33309" y="1568"/>
                  <a:pt x="34177" y="1473"/>
                  <a:pt x="35039" y="1411"/>
                </a:cubicBezTo>
                <a:cubicBezTo>
                  <a:pt x="35401" y="1385"/>
                  <a:pt x="35673" y="1070"/>
                  <a:pt x="35647" y="707"/>
                </a:cubicBezTo>
                <a:cubicBezTo>
                  <a:pt x="35622" y="362"/>
                  <a:pt x="35334" y="98"/>
                  <a:pt x="34992" y="98"/>
                </a:cubicBezTo>
                <a:close/>
                <a:moveTo>
                  <a:pt x="42905" y="362"/>
                </a:moveTo>
                <a:cubicBezTo>
                  <a:pt x="42581" y="362"/>
                  <a:pt x="42299" y="599"/>
                  <a:pt x="42253" y="928"/>
                </a:cubicBezTo>
                <a:cubicBezTo>
                  <a:pt x="42202" y="1288"/>
                  <a:pt x="42453" y="1621"/>
                  <a:pt x="42813" y="1671"/>
                </a:cubicBezTo>
                <a:cubicBezTo>
                  <a:pt x="43667" y="1792"/>
                  <a:pt x="44528" y="1943"/>
                  <a:pt x="45370" y="2124"/>
                </a:cubicBezTo>
                <a:cubicBezTo>
                  <a:pt x="45415" y="2134"/>
                  <a:pt x="45462" y="2139"/>
                  <a:pt x="45508" y="2139"/>
                </a:cubicBezTo>
                <a:cubicBezTo>
                  <a:pt x="45844" y="2137"/>
                  <a:pt x="46126" y="1884"/>
                  <a:pt x="46161" y="1550"/>
                </a:cubicBezTo>
                <a:cubicBezTo>
                  <a:pt x="46195" y="1215"/>
                  <a:pt x="45974" y="908"/>
                  <a:pt x="45646" y="838"/>
                </a:cubicBezTo>
                <a:cubicBezTo>
                  <a:pt x="44773" y="651"/>
                  <a:pt x="43882" y="493"/>
                  <a:pt x="42996" y="368"/>
                </a:cubicBezTo>
                <a:cubicBezTo>
                  <a:pt x="42965" y="364"/>
                  <a:pt x="42935" y="362"/>
                  <a:pt x="42905" y="362"/>
                </a:cubicBezTo>
                <a:close/>
                <a:moveTo>
                  <a:pt x="29768" y="852"/>
                </a:moveTo>
                <a:cubicBezTo>
                  <a:pt x="29720" y="852"/>
                  <a:pt x="29671" y="857"/>
                  <a:pt x="29622" y="868"/>
                </a:cubicBezTo>
                <a:cubicBezTo>
                  <a:pt x="28747" y="1059"/>
                  <a:pt x="27870" y="1284"/>
                  <a:pt x="27016" y="1537"/>
                </a:cubicBezTo>
                <a:cubicBezTo>
                  <a:pt x="26701" y="1629"/>
                  <a:pt x="26502" y="1937"/>
                  <a:pt x="26549" y="2262"/>
                </a:cubicBezTo>
                <a:cubicBezTo>
                  <a:pt x="26595" y="2585"/>
                  <a:pt x="26874" y="2825"/>
                  <a:pt x="27201" y="2825"/>
                </a:cubicBezTo>
                <a:cubicBezTo>
                  <a:pt x="27264" y="2825"/>
                  <a:pt x="27327" y="2816"/>
                  <a:pt x="27387" y="2797"/>
                </a:cubicBezTo>
                <a:cubicBezTo>
                  <a:pt x="28213" y="2554"/>
                  <a:pt x="29059" y="2337"/>
                  <a:pt x="29902" y="2153"/>
                </a:cubicBezTo>
                <a:cubicBezTo>
                  <a:pt x="30259" y="2078"/>
                  <a:pt x="30487" y="1725"/>
                  <a:pt x="30408" y="1369"/>
                </a:cubicBezTo>
                <a:cubicBezTo>
                  <a:pt x="30341" y="1061"/>
                  <a:pt x="30070" y="852"/>
                  <a:pt x="29768" y="852"/>
                </a:cubicBezTo>
                <a:close/>
                <a:moveTo>
                  <a:pt x="48088" y="1475"/>
                </a:moveTo>
                <a:cubicBezTo>
                  <a:pt x="47802" y="1475"/>
                  <a:pt x="47541" y="1663"/>
                  <a:pt x="47457" y="1949"/>
                </a:cubicBezTo>
                <a:cubicBezTo>
                  <a:pt x="47357" y="2290"/>
                  <a:pt x="47548" y="2650"/>
                  <a:pt x="47886" y="2758"/>
                </a:cubicBezTo>
                <a:cubicBezTo>
                  <a:pt x="48713" y="2999"/>
                  <a:pt x="49542" y="3274"/>
                  <a:pt x="50352" y="3573"/>
                </a:cubicBezTo>
                <a:cubicBezTo>
                  <a:pt x="50425" y="3601"/>
                  <a:pt x="50502" y="3614"/>
                  <a:pt x="50581" y="3615"/>
                </a:cubicBezTo>
                <a:cubicBezTo>
                  <a:pt x="50582" y="3615"/>
                  <a:pt x="50583" y="3615"/>
                  <a:pt x="50583" y="3615"/>
                </a:cubicBezTo>
                <a:cubicBezTo>
                  <a:pt x="50901" y="3615"/>
                  <a:pt x="51173" y="3387"/>
                  <a:pt x="51230" y="3074"/>
                </a:cubicBezTo>
                <a:cubicBezTo>
                  <a:pt x="51285" y="2760"/>
                  <a:pt x="51109" y="2451"/>
                  <a:pt x="50809" y="2340"/>
                </a:cubicBezTo>
                <a:cubicBezTo>
                  <a:pt x="49970" y="2030"/>
                  <a:pt x="49111" y="1746"/>
                  <a:pt x="48254" y="1497"/>
                </a:cubicBezTo>
                <a:cubicBezTo>
                  <a:pt x="48199" y="1482"/>
                  <a:pt x="48143" y="1475"/>
                  <a:pt x="48088" y="1475"/>
                </a:cubicBezTo>
                <a:close/>
                <a:moveTo>
                  <a:pt x="24687" y="2351"/>
                </a:moveTo>
                <a:cubicBezTo>
                  <a:pt x="24612" y="2351"/>
                  <a:pt x="24537" y="2363"/>
                  <a:pt x="24462" y="2390"/>
                </a:cubicBezTo>
                <a:cubicBezTo>
                  <a:pt x="23628" y="2704"/>
                  <a:pt x="22793" y="3052"/>
                  <a:pt x="21983" y="3424"/>
                </a:cubicBezTo>
                <a:cubicBezTo>
                  <a:pt x="21701" y="3553"/>
                  <a:pt x="21548" y="3860"/>
                  <a:pt x="21614" y="4162"/>
                </a:cubicBezTo>
                <a:cubicBezTo>
                  <a:pt x="21681" y="4464"/>
                  <a:pt x="21948" y="4679"/>
                  <a:pt x="22257" y="4679"/>
                </a:cubicBezTo>
                <a:cubicBezTo>
                  <a:pt x="22352" y="4679"/>
                  <a:pt x="22445" y="4658"/>
                  <a:pt x="22530" y="4620"/>
                </a:cubicBezTo>
                <a:cubicBezTo>
                  <a:pt x="23313" y="4259"/>
                  <a:pt x="24119" y="3924"/>
                  <a:pt x="24925" y="3622"/>
                </a:cubicBezTo>
                <a:cubicBezTo>
                  <a:pt x="25261" y="3492"/>
                  <a:pt x="25430" y="3115"/>
                  <a:pt x="25304" y="2777"/>
                </a:cubicBezTo>
                <a:cubicBezTo>
                  <a:pt x="25204" y="2514"/>
                  <a:pt x="24954" y="2351"/>
                  <a:pt x="24687" y="2351"/>
                </a:cubicBezTo>
                <a:close/>
                <a:moveTo>
                  <a:pt x="53027" y="3309"/>
                </a:moveTo>
                <a:cubicBezTo>
                  <a:pt x="52778" y="3309"/>
                  <a:pt x="52538" y="3452"/>
                  <a:pt x="52428" y="3694"/>
                </a:cubicBezTo>
                <a:cubicBezTo>
                  <a:pt x="52278" y="4024"/>
                  <a:pt x="52425" y="4414"/>
                  <a:pt x="52755" y="4564"/>
                </a:cubicBezTo>
                <a:cubicBezTo>
                  <a:pt x="53539" y="4921"/>
                  <a:pt x="54322" y="5311"/>
                  <a:pt x="55080" y="5725"/>
                </a:cubicBezTo>
                <a:cubicBezTo>
                  <a:pt x="55176" y="5778"/>
                  <a:pt x="55285" y="5805"/>
                  <a:pt x="55395" y="5805"/>
                </a:cubicBezTo>
                <a:cubicBezTo>
                  <a:pt x="55695" y="5805"/>
                  <a:pt x="55958" y="5601"/>
                  <a:pt x="56032" y="5310"/>
                </a:cubicBezTo>
                <a:cubicBezTo>
                  <a:pt x="56106" y="5019"/>
                  <a:pt x="55973" y="4714"/>
                  <a:pt x="55708" y="4570"/>
                </a:cubicBezTo>
                <a:cubicBezTo>
                  <a:pt x="54922" y="4142"/>
                  <a:pt x="54112" y="3737"/>
                  <a:pt x="53299" y="3368"/>
                </a:cubicBezTo>
                <a:cubicBezTo>
                  <a:pt x="53211" y="3328"/>
                  <a:pt x="53118" y="3309"/>
                  <a:pt x="53027" y="3309"/>
                </a:cubicBezTo>
                <a:close/>
                <a:moveTo>
                  <a:pt x="19896" y="4552"/>
                </a:moveTo>
                <a:cubicBezTo>
                  <a:pt x="19790" y="4552"/>
                  <a:pt x="19681" y="4578"/>
                  <a:pt x="19581" y="4633"/>
                </a:cubicBezTo>
                <a:cubicBezTo>
                  <a:pt x="18800" y="5063"/>
                  <a:pt x="18023" y="5526"/>
                  <a:pt x="17272" y="6011"/>
                </a:cubicBezTo>
                <a:cubicBezTo>
                  <a:pt x="17027" y="6169"/>
                  <a:pt x="16916" y="6470"/>
                  <a:pt x="16998" y="6749"/>
                </a:cubicBezTo>
                <a:cubicBezTo>
                  <a:pt x="17080" y="7029"/>
                  <a:pt x="17337" y="7220"/>
                  <a:pt x="17629" y="7221"/>
                </a:cubicBezTo>
                <a:cubicBezTo>
                  <a:pt x="17755" y="7221"/>
                  <a:pt x="17880" y="7185"/>
                  <a:pt x="17986" y="7116"/>
                </a:cubicBezTo>
                <a:cubicBezTo>
                  <a:pt x="18710" y="6648"/>
                  <a:pt x="19459" y="6200"/>
                  <a:pt x="20214" y="5786"/>
                </a:cubicBezTo>
                <a:cubicBezTo>
                  <a:pt x="20532" y="5612"/>
                  <a:pt x="20649" y="5212"/>
                  <a:pt x="20474" y="4893"/>
                </a:cubicBezTo>
                <a:cubicBezTo>
                  <a:pt x="20354" y="4675"/>
                  <a:pt x="20129" y="4552"/>
                  <a:pt x="19896" y="4552"/>
                </a:cubicBezTo>
                <a:close/>
                <a:moveTo>
                  <a:pt x="57672" y="5837"/>
                </a:moveTo>
                <a:cubicBezTo>
                  <a:pt x="57456" y="5837"/>
                  <a:pt x="57244" y="5944"/>
                  <a:pt x="57119" y="6139"/>
                </a:cubicBezTo>
                <a:cubicBezTo>
                  <a:pt x="56922" y="6445"/>
                  <a:pt x="57011" y="6852"/>
                  <a:pt x="57316" y="7049"/>
                </a:cubicBezTo>
                <a:cubicBezTo>
                  <a:pt x="58043" y="7514"/>
                  <a:pt x="58761" y="8012"/>
                  <a:pt x="59452" y="8529"/>
                </a:cubicBezTo>
                <a:cubicBezTo>
                  <a:pt x="59564" y="8612"/>
                  <a:pt x="59701" y="8658"/>
                  <a:pt x="59841" y="8658"/>
                </a:cubicBezTo>
                <a:cubicBezTo>
                  <a:pt x="59842" y="8658"/>
                  <a:pt x="59844" y="8658"/>
                  <a:pt x="59846" y="8658"/>
                </a:cubicBezTo>
                <a:lnTo>
                  <a:pt x="59846" y="8659"/>
                </a:lnTo>
                <a:cubicBezTo>
                  <a:pt x="60129" y="8659"/>
                  <a:pt x="60381" y="8478"/>
                  <a:pt x="60470" y="8209"/>
                </a:cubicBezTo>
                <a:cubicBezTo>
                  <a:pt x="60560" y="7940"/>
                  <a:pt x="60466" y="7644"/>
                  <a:pt x="60240" y="7474"/>
                </a:cubicBezTo>
                <a:cubicBezTo>
                  <a:pt x="59524" y="6940"/>
                  <a:pt x="58779" y="6424"/>
                  <a:pt x="58028" y="5942"/>
                </a:cubicBezTo>
                <a:cubicBezTo>
                  <a:pt x="57917" y="5871"/>
                  <a:pt x="57794" y="5837"/>
                  <a:pt x="57672" y="5837"/>
                </a:cubicBezTo>
                <a:close/>
                <a:moveTo>
                  <a:pt x="15473" y="7408"/>
                </a:moveTo>
                <a:cubicBezTo>
                  <a:pt x="15330" y="7408"/>
                  <a:pt x="15187" y="7454"/>
                  <a:pt x="15066" y="7550"/>
                </a:cubicBezTo>
                <a:cubicBezTo>
                  <a:pt x="14352" y="8086"/>
                  <a:pt x="13648" y="8655"/>
                  <a:pt x="12974" y="9242"/>
                </a:cubicBezTo>
                <a:cubicBezTo>
                  <a:pt x="12767" y="9422"/>
                  <a:pt x="12694" y="9711"/>
                  <a:pt x="12790" y="9969"/>
                </a:cubicBezTo>
                <a:cubicBezTo>
                  <a:pt x="12886" y="10226"/>
                  <a:pt x="13131" y="10395"/>
                  <a:pt x="13406" y="10395"/>
                </a:cubicBezTo>
                <a:cubicBezTo>
                  <a:pt x="13564" y="10395"/>
                  <a:pt x="13717" y="10339"/>
                  <a:pt x="13837" y="10235"/>
                </a:cubicBezTo>
                <a:cubicBezTo>
                  <a:pt x="14487" y="9668"/>
                  <a:pt x="15167" y="9118"/>
                  <a:pt x="15855" y="8601"/>
                </a:cubicBezTo>
                <a:cubicBezTo>
                  <a:pt x="16156" y="8387"/>
                  <a:pt x="16221" y="7966"/>
                  <a:pt x="15998" y="7670"/>
                </a:cubicBezTo>
                <a:cubicBezTo>
                  <a:pt x="15869" y="7498"/>
                  <a:pt x="15672" y="7408"/>
                  <a:pt x="15473" y="7408"/>
                </a:cubicBezTo>
                <a:close/>
                <a:moveTo>
                  <a:pt x="61907" y="9000"/>
                </a:moveTo>
                <a:cubicBezTo>
                  <a:pt x="61722" y="9000"/>
                  <a:pt x="61539" y="9077"/>
                  <a:pt x="61409" y="9228"/>
                </a:cubicBezTo>
                <a:cubicBezTo>
                  <a:pt x="61172" y="9503"/>
                  <a:pt x="61203" y="9919"/>
                  <a:pt x="61478" y="10156"/>
                </a:cubicBezTo>
                <a:cubicBezTo>
                  <a:pt x="62129" y="10719"/>
                  <a:pt x="62770" y="11313"/>
                  <a:pt x="63382" y="11923"/>
                </a:cubicBezTo>
                <a:cubicBezTo>
                  <a:pt x="63505" y="12045"/>
                  <a:pt x="63671" y="12115"/>
                  <a:pt x="63846" y="12115"/>
                </a:cubicBezTo>
                <a:lnTo>
                  <a:pt x="63846" y="12114"/>
                </a:lnTo>
                <a:cubicBezTo>
                  <a:pt x="64112" y="12114"/>
                  <a:pt x="64351" y="11953"/>
                  <a:pt x="64453" y="11707"/>
                </a:cubicBezTo>
                <a:cubicBezTo>
                  <a:pt x="64554" y="11461"/>
                  <a:pt x="64497" y="11178"/>
                  <a:pt x="64309" y="10990"/>
                </a:cubicBezTo>
                <a:cubicBezTo>
                  <a:pt x="63675" y="10359"/>
                  <a:pt x="63012" y="9742"/>
                  <a:pt x="62337" y="9160"/>
                </a:cubicBezTo>
                <a:cubicBezTo>
                  <a:pt x="62212" y="9053"/>
                  <a:pt x="62059" y="9000"/>
                  <a:pt x="61907" y="9000"/>
                </a:cubicBezTo>
                <a:close/>
                <a:moveTo>
                  <a:pt x="11466" y="10893"/>
                </a:moveTo>
                <a:cubicBezTo>
                  <a:pt x="11301" y="10893"/>
                  <a:pt x="11136" y="10955"/>
                  <a:pt x="11008" y="11078"/>
                </a:cubicBezTo>
                <a:cubicBezTo>
                  <a:pt x="10377" y="11711"/>
                  <a:pt x="9760" y="12374"/>
                  <a:pt x="9176" y="13049"/>
                </a:cubicBezTo>
                <a:cubicBezTo>
                  <a:pt x="9009" y="13245"/>
                  <a:pt x="8969" y="13519"/>
                  <a:pt x="9076" y="13753"/>
                </a:cubicBezTo>
                <a:cubicBezTo>
                  <a:pt x="9183" y="13987"/>
                  <a:pt x="9417" y="14137"/>
                  <a:pt x="9674" y="14138"/>
                </a:cubicBezTo>
                <a:cubicBezTo>
                  <a:pt x="9864" y="14138"/>
                  <a:pt x="10046" y="14055"/>
                  <a:pt x="10171" y="13910"/>
                </a:cubicBezTo>
                <a:cubicBezTo>
                  <a:pt x="10735" y="13258"/>
                  <a:pt x="11329" y="12618"/>
                  <a:pt x="11939" y="12007"/>
                </a:cubicBezTo>
                <a:cubicBezTo>
                  <a:pt x="12188" y="11748"/>
                  <a:pt x="12184" y="11338"/>
                  <a:pt x="11930" y="11085"/>
                </a:cubicBezTo>
                <a:cubicBezTo>
                  <a:pt x="11802" y="10957"/>
                  <a:pt x="11634" y="10893"/>
                  <a:pt x="11466" y="10893"/>
                </a:cubicBezTo>
                <a:close/>
                <a:moveTo>
                  <a:pt x="65651" y="12730"/>
                </a:moveTo>
                <a:cubicBezTo>
                  <a:pt x="65498" y="12730"/>
                  <a:pt x="65344" y="12783"/>
                  <a:pt x="65219" y="12892"/>
                </a:cubicBezTo>
                <a:cubicBezTo>
                  <a:pt x="64945" y="13130"/>
                  <a:pt x="64916" y="13545"/>
                  <a:pt x="65155" y="13820"/>
                </a:cubicBezTo>
                <a:cubicBezTo>
                  <a:pt x="65721" y="14470"/>
                  <a:pt x="66271" y="15148"/>
                  <a:pt x="66790" y="15838"/>
                </a:cubicBezTo>
                <a:cubicBezTo>
                  <a:pt x="66914" y="16003"/>
                  <a:pt x="67109" y="16099"/>
                  <a:pt x="67315" y="16099"/>
                </a:cubicBezTo>
                <a:lnTo>
                  <a:pt x="67317" y="16099"/>
                </a:lnTo>
                <a:cubicBezTo>
                  <a:pt x="67565" y="16099"/>
                  <a:pt x="67793" y="15958"/>
                  <a:pt x="67904" y="15734"/>
                </a:cubicBezTo>
                <a:cubicBezTo>
                  <a:pt x="68016" y="15512"/>
                  <a:pt x="67991" y="15246"/>
                  <a:pt x="67841" y="15046"/>
                </a:cubicBezTo>
                <a:cubicBezTo>
                  <a:pt x="67303" y="14332"/>
                  <a:pt x="66733" y="13628"/>
                  <a:pt x="66148" y="12956"/>
                </a:cubicBezTo>
                <a:cubicBezTo>
                  <a:pt x="66018" y="12806"/>
                  <a:pt x="65835" y="12730"/>
                  <a:pt x="65651" y="12730"/>
                </a:cubicBezTo>
                <a:close/>
                <a:moveTo>
                  <a:pt x="8017" y="14883"/>
                </a:moveTo>
                <a:cubicBezTo>
                  <a:pt x="7816" y="14883"/>
                  <a:pt x="7619" y="14974"/>
                  <a:pt x="7490" y="15147"/>
                </a:cubicBezTo>
                <a:cubicBezTo>
                  <a:pt x="6954" y="15863"/>
                  <a:pt x="6438" y="16607"/>
                  <a:pt x="5955" y="17360"/>
                </a:cubicBezTo>
                <a:cubicBezTo>
                  <a:pt x="5675" y="17796"/>
                  <a:pt x="5988" y="18371"/>
                  <a:pt x="6508" y="18372"/>
                </a:cubicBezTo>
                <a:cubicBezTo>
                  <a:pt x="6731" y="18372"/>
                  <a:pt x="6941" y="18258"/>
                  <a:pt x="7062" y="18069"/>
                </a:cubicBezTo>
                <a:cubicBezTo>
                  <a:pt x="7527" y="17343"/>
                  <a:pt x="8026" y="16625"/>
                  <a:pt x="8543" y="15935"/>
                </a:cubicBezTo>
                <a:cubicBezTo>
                  <a:pt x="8760" y="15644"/>
                  <a:pt x="8700" y="15232"/>
                  <a:pt x="8410" y="15014"/>
                </a:cubicBezTo>
                <a:cubicBezTo>
                  <a:pt x="8292" y="14926"/>
                  <a:pt x="8154" y="14883"/>
                  <a:pt x="8017" y="14883"/>
                </a:cubicBezTo>
                <a:close/>
                <a:moveTo>
                  <a:pt x="68828" y="16948"/>
                </a:moveTo>
                <a:cubicBezTo>
                  <a:pt x="68705" y="16948"/>
                  <a:pt x="68582" y="16982"/>
                  <a:pt x="68472" y="17054"/>
                </a:cubicBezTo>
                <a:cubicBezTo>
                  <a:pt x="68166" y="17252"/>
                  <a:pt x="68079" y="17660"/>
                  <a:pt x="68278" y="17965"/>
                </a:cubicBezTo>
                <a:cubicBezTo>
                  <a:pt x="68744" y="18688"/>
                  <a:pt x="69192" y="19437"/>
                  <a:pt x="69608" y="20193"/>
                </a:cubicBezTo>
                <a:cubicBezTo>
                  <a:pt x="69723" y="20403"/>
                  <a:pt x="69945" y="20534"/>
                  <a:pt x="70184" y="20534"/>
                </a:cubicBezTo>
                <a:lnTo>
                  <a:pt x="70186" y="20534"/>
                </a:lnTo>
                <a:cubicBezTo>
                  <a:pt x="70686" y="20534"/>
                  <a:pt x="71002" y="19997"/>
                  <a:pt x="70761" y="19559"/>
                </a:cubicBezTo>
                <a:cubicBezTo>
                  <a:pt x="70330" y="18776"/>
                  <a:pt x="69866" y="17999"/>
                  <a:pt x="69382" y="17251"/>
                </a:cubicBezTo>
                <a:cubicBezTo>
                  <a:pt x="69256" y="17055"/>
                  <a:pt x="69044" y="16948"/>
                  <a:pt x="68828" y="16948"/>
                </a:cubicBezTo>
                <a:close/>
                <a:moveTo>
                  <a:pt x="5160" y="19332"/>
                </a:moveTo>
                <a:cubicBezTo>
                  <a:pt x="4927" y="19332"/>
                  <a:pt x="4701" y="19456"/>
                  <a:pt x="4582" y="19674"/>
                </a:cubicBezTo>
                <a:cubicBezTo>
                  <a:pt x="4154" y="20460"/>
                  <a:pt x="3748" y="21271"/>
                  <a:pt x="3378" y="22083"/>
                </a:cubicBezTo>
                <a:cubicBezTo>
                  <a:pt x="3180" y="22519"/>
                  <a:pt x="3498" y="23014"/>
                  <a:pt x="3976" y="23015"/>
                </a:cubicBezTo>
                <a:cubicBezTo>
                  <a:pt x="4234" y="23015"/>
                  <a:pt x="4468" y="22864"/>
                  <a:pt x="4574" y="22629"/>
                </a:cubicBezTo>
                <a:cubicBezTo>
                  <a:pt x="4932" y="21844"/>
                  <a:pt x="5324" y="21062"/>
                  <a:pt x="5737" y="20304"/>
                </a:cubicBezTo>
                <a:cubicBezTo>
                  <a:pt x="5910" y="19986"/>
                  <a:pt x="5793" y="19586"/>
                  <a:pt x="5474" y="19413"/>
                </a:cubicBezTo>
                <a:cubicBezTo>
                  <a:pt x="5374" y="19358"/>
                  <a:pt x="5266" y="19332"/>
                  <a:pt x="5160" y="19332"/>
                </a:cubicBezTo>
                <a:close/>
                <a:moveTo>
                  <a:pt x="71375" y="21582"/>
                </a:moveTo>
                <a:cubicBezTo>
                  <a:pt x="71283" y="21582"/>
                  <a:pt x="71189" y="21601"/>
                  <a:pt x="71100" y="21642"/>
                </a:cubicBezTo>
                <a:cubicBezTo>
                  <a:pt x="70772" y="21793"/>
                  <a:pt x="70628" y="22181"/>
                  <a:pt x="70775" y="22510"/>
                </a:cubicBezTo>
                <a:cubicBezTo>
                  <a:pt x="71137" y="23294"/>
                  <a:pt x="71473" y="24100"/>
                  <a:pt x="71774" y="24904"/>
                </a:cubicBezTo>
                <a:cubicBezTo>
                  <a:pt x="71872" y="25160"/>
                  <a:pt x="72117" y="25329"/>
                  <a:pt x="72391" y="25329"/>
                </a:cubicBezTo>
                <a:cubicBezTo>
                  <a:pt x="72850" y="25328"/>
                  <a:pt x="73167" y="24870"/>
                  <a:pt x="73006" y="24440"/>
                </a:cubicBezTo>
                <a:cubicBezTo>
                  <a:pt x="72692" y="23607"/>
                  <a:pt x="72345" y="22772"/>
                  <a:pt x="71970" y="21960"/>
                </a:cubicBezTo>
                <a:cubicBezTo>
                  <a:pt x="71859" y="21722"/>
                  <a:pt x="71622" y="21582"/>
                  <a:pt x="71375" y="21582"/>
                </a:cubicBezTo>
                <a:close/>
                <a:moveTo>
                  <a:pt x="2971" y="24130"/>
                </a:moveTo>
                <a:cubicBezTo>
                  <a:pt x="2699" y="24130"/>
                  <a:pt x="2444" y="24300"/>
                  <a:pt x="2349" y="24573"/>
                </a:cubicBezTo>
                <a:cubicBezTo>
                  <a:pt x="2039" y="25411"/>
                  <a:pt x="1754" y="26271"/>
                  <a:pt x="1504" y="27129"/>
                </a:cubicBezTo>
                <a:cubicBezTo>
                  <a:pt x="1381" y="27549"/>
                  <a:pt x="1697" y="27969"/>
                  <a:pt x="2135" y="27970"/>
                </a:cubicBezTo>
                <a:cubicBezTo>
                  <a:pt x="2428" y="27969"/>
                  <a:pt x="2684" y="27776"/>
                  <a:pt x="2766" y="27496"/>
                </a:cubicBezTo>
                <a:cubicBezTo>
                  <a:pt x="3007" y="26669"/>
                  <a:pt x="3282" y="25839"/>
                  <a:pt x="3582" y="25031"/>
                </a:cubicBezTo>
                <a:cubicBezTo>
                  <a:pt x="3718" y="24688"/>
                  <a:pt x="3545" y="24300"/>
                  <a:pt x="3199" y="24171"/>
                </a:cubicBezTo>
                <a:cubicBezTo>
                  <a:pt x="3124" y="24143"/>
                  <a:pt x="3047" y="24130"/>
                  <a:pt x="2971" y="24130"/>
                </a:cubicBezTo>
                <a:close/>
                <a:moveTo>
                  <a:pt x="73229" y="26514"/>
                </a:moveTo>
                <a:cubicBezTo>
                  <a:pt x="73167" y="26514"/>
                  <a:pt x="73104" y="26523"/>
                  <a:pt x="73042" y="26541"/>
                </a:cubicBezTo>
                <a:cubicBezTo>
                  <a:pt x="72691" y="26645"/>
                  <a:pt x="72493" y="27016"/>
                  <a:pt x="72600" y="27365"/>
                </a:cubicBezTo>
                <a:cubicBezTo>
                  <a:pt x="72845" y="28194"/>
                  <a:pt x="73062" y="29040"/>
                  <a:pt x="73245" y="29879"/>
                </a:cubicBezTo>
                <a:cubicBezTo>
                  <a:pt x="73312" y="30181"/>
                  <a:pt x="73579" y="30396"/>
                  <a:pt x="73887" y="30397"/>
                </a:cubicBezTo>
                <a:cubicBezTo>
                  <a:pt x="74307" y="30396"/>
                  <a:pt x="74619" y="30009"/>
                  <a:pt x="74530" y="29599"/>
                </a:cubicBezTo>
                <a:cubicBezTo>
                  <a:pt x="74341" y="28728"/>
                  <a:pt x="74114" y="27852"/>
                  <a:pt x="73861" y="26992"/>
                </a:cubicBezTo>
                <a:cubicBezTo>
                  <a:pt x="73779" y="26702"/>
                  <a:pt x="73515" y="26514"/>
                  <a:pt x="73229" y="26514"/>
                </a:cubicBezTo>
                <a:close/>
                <a:moveTo>
                  <a:pt x="1486" y="29218"/>
                </a:moveTo>
                <a:cubicBezTo>
                  <a:pt x="1183" y="29218"/>
                  <a:pt x="910" y="29428"/>
                  <a:pt x="844" y="29737"/>
                </a:cubicBezTo>
                <a:cubicBezTo>
                  <a:pt x="656" y="30609"/>
                  <a:pt x="498" y="31500"/>
                  <a:pt x="373" y="32386"/>
                </a:cubicBezTo>
                <a:cubicBezTo>
                  <a:pt x="317" y="32782"/>
                  <a:pt x="625" y="33135"/>
                  <a:pt x="1024" y="33135"/>
                </a:cubicBezTo>
                <a:cubicBezTo>
                  <a:pt x="1351" y="33135"/>
                  <a:pt x="1629" y="32893"/>
                  <a:pt x="1675" y="32570"/>
                </a:cubicBezTo>
                <a:cubicBezTo>
                  <a:pt x="1796" y="31715"/>
                  <a:pt x="1948" y="30855"/>
                  <a:pt x="2130" y="30014"/>
                </a:cubicBezTo>
                <a:cubicBezTo>
                  <a:pt x="2206" y="29659"/>
                  <a:pt x="1980" y="29309"/>
                  <a:pt x="1625" y="29233"/>
                </a:cubicBezTo>
                <a:cubicBezTo>
                  <a:pt x="1579" y="29223"/>
                  <a:pt x="1532" y="29218"/>
                  <a:pt x="1486" y="29218"/>
                </a:cubicBezTo>
                <a:close/>
                <a:moveTo>
                  <a:pt x="74362" y="31682"/>
                </a:moveTo>
                <a:cubicBezTo>
                  <a:pt x="74331" y="31682"/>
                  <a:pt x="74299" y="31684"/>
                  <a:pt x="74267" y="31688"/>
                </a:cubicBezTo>
                <a:cubicBezTo>
                  <a:pt x="73908" y="31741"/>
                  <a:pt x="73659" y="32074"/>
                  <a:pt x="73711" y="32433"/>
                </a:cubicBezTo>
                <a:cubicBezTo>
                  <a:pt x="73834" y="33283"/>
                  <a:pt x="73928" y="34152"/>
                  <a:pt x="73993" y="35015"/>
                </a:cubicBezTo>
                <a:cubicBezTo>
                  <a:pt x="74017" y="35359"/>
                  <a:pt x="74303" y="35624"/>
                  <a:pt x="74647" y="35625"/>
                </a:cubicBezTo>
                <a:cubicBezTo>
                  <a:pt x="74663" y="35625"/>
                  <a:pt x="74680" y="35624"/>
                  <a:pt x="74695" y="35623"/>
                </a:cubicBezTo>
                <a:cubicBezTo>
                  <a:pt x="75058" y="35597"/>
                  <a:pt x="75331" y="35281"/>
                  <a:pt x="75304" y="34920"/>
                </a:cubicBezTo>
                <a:cubicBezTo>
                  <a:pt x="75237" y="34024"/>
                  <a:pt x="75140" y="33125"/>
                  <a:pt x="75012" y="32245"/>
                </a:cubicBezTo>
                <a:cubicBezTo>
                  <a:pt x="74965" y="31918"/>
                  <a:pt x="74684" y="31682"/>
                  <a:pt x="74362" y="31682"/>
                </a:cubicBezTo>
                <a:close/>
                <a:moveTo>
                  <a:pt x="746" y="34455"/>
                </a:moveTo>
                <a:cubicBezTo>
                  <a:pt x="406" y="34455"/>
                  <a:pt x="119" y="34717"/>
                  <a:pt x="92" y="35062"/>
                </a:cubicBezTo>
                <a:cubicBezTo>
                  <a:pt x="31" y="35934"/>
                  <a:pt x="0" y="36823"/>
                  <a:pt x="0" y="37697"/>
                </a:cubicBezTo>
                <a:lnTo>
                  <a:pt x="0" y="37748"/>
                </a:lnTo>
                <a:cubicBezTo>
                  <a:pt x="0" y="38112"/>
                  <a:pt x="295" y="38405"/>
                  <a:pt x="659" y="38405"/>
                </a:cubicBezTo>
                <a:cubicBezTo>
                  <a:pt x="1021" y="38405"/>
                  <a:pt x="1316" y="38112"/>
                  <a:pt x="1316" y="37748"/>
                </a:cubicBezTo>
                <a:lnTo>
                  <a:pt x="1316" y="37702"/>
                </a:lnTo>
                <a:cubicBezTo>
                  <a:pt x="1316" y="36853"/>
                  <a:pt x="1345" y="35995"/>
                  <a:pt x="1404" y="35152"/>
                </a:cubicBezTo>
                <a:cubicBezTo>
                  <a:pt x="1425" y="34791"/>
                  <a:pt x="1153" y="34481"/>
                  <a:pt x="793" y="34457"/>
                </a:cubicBezTo>
                <a:cubicBezTo>
                  <a:pt x="777" y="34456"/>
                  <a:pt x="761" y="34455"/>
                  <a:pt x="746" y="34455"/>
                </a:cubicBezTo>
                <a:close/>
                <a:moveTo>
                  <a:pt x="74747" y="36952"/>
                </a:moveTo>
                <a:cubicBezTo>
                  <a:pt x="74384" y="36952"/>
                  <a:pt x="74089" y="37246"/>
                  <a:pt x="74089" y="37609"/>
                </a:cubicBezTo>
                <a:lnTo>
                  <a:pt x="74089" y="37703"/>
                </a:lnTo>
                <a:cubicBezTo>
                  <a:pt x="74089" y="38566"/>
                  <a:pt x="74059" y="39439"/>
                  <a:pt x="73998" y="40298"/>
                </a:cubicBezTo>
                <a:cubicBezTo>
                  <a:pt x="73973" y="40660"/>
                  <a:pt x="74245" y="40974"/>
                  <a:pt x="74608" y="41001"/>
                </a:cubicBezTo>
                <a:cubicBezTo>
                  <a:pt x="74624" y="41002"/>
                  <a:pt x="74639" y="41002"/>
                  <a:pt x="74655" y="41002"/>
                </a:cubicBezTo>
                <a:cubicBezTo>
                  <a:pt x="75000" y="41001"/>
                  <a:pt x="75285" y="40735"/>
                  <a:pt x="75311" y="40391"/>
                </a:cubicBezTo>
                <a:cubicBezTo>
                  <a:pt x="75373" y="39501"/>
                  <a:pt x="75405" y="38596"/>
                  <a:pt x="75405" y="37703"/>
                </a:cubicBezTo>
                <a:lnTo>
                  <a:pt x="75405" y="37609"/>
                </a:lnTo>
                <a:cubicBezTo>
                  <a:pt x="75405" y="37246"/>
                  <a:pt x="75110" y="36952"/>
                  <a:pt x="74747" y="36952"/>
                </a:cubicBezTo>
                <a:close/>
                <a:moveTo>
                  <a:pt x="754" y="39733"/>
                </a:moveTo>
                <a:cubicBezTo>
                  <a:pt x="739" y="39733"/>
                  <a:pt x="723" y="39734"/>
                  <a:pt x="707" y="39735"/>
                </a:cubicBezTo>
                <a:cubicBezTo>
                  <a:pt x="345" y="39760"/>
                  <a:pt x="72" y="40075"/>
                  <a:pt x="99" y="40438"/>
                </a:cubicBezTo>
                <a:cubicBezTo>
                  <a:pt x="163" y="41331"/>
                  <a:pt x="259" y="42230"/>
                  <a:pt x="386" y="43113"/>
                </a:cubicBezTo>
                <a:cubicBezTo>
                  <a:pt x="432" y="43435"/>
                  <a:pt x="710" y="43676"/>
                  <a:pt x="1035" y="43677"/>
                </a:cubicBezTo>
                <a:cubicBezTo>
                  <a:pt x="1068" y="43676"/>
                  <a:pt x="1099" y="43674"/>
                  <a:pt x="1130" y="43670"/>
                </a:cubicBezTo>
                <a:cubicBezTo>
                  <a:pt x="1489" y="43618"/>
                  <a:pt x="1738" y="43284"/>
                  <a:pt x="1687" y="42925"/>
                </a:cubicBezTo>
                <a:cubicBezTo>
                  <a:pt x="1565" y="42074"/>
                  <a:pt x="1472" y="41206"/>
                  <a:pt x="1410" y="40343"/>
                </a:cubicBezTo>
                <a:cubicBezTo>
                  <a:pt x="1385" y="39997"/>
                  <a:pt x="1096" y="39733"/>
                  <a:pt x="754" y="39733"/>
                </a:cubicBezTo>
                <a:close/>
                <a:moveTo>
                  <a:pt x="74373" y="42311"/>
                </a:moveTo>
                <a:cubicBezTo>
                  <a:pt x="74050" y="42311"/>
                  <a:pt x="73768" y="42550"/>
                  <a:pt x="73723" y="42880"/>
                </a:cubicBezTo>
                <a:cubicBezTo>
                  <a:pt x="73602" y="43736"/>
                  <a:pt x="73448" y="44595"/>
                  <a:pt x="73266" y="45435"/>
                </a:cubicBezTo>
                <a:cubicBezTo>
                  <a:pt x="73178" y="45845"/>
                  <a:pt x="73490" y="46232"/>
                  <a:pt x="73909" y="46232"/>
                </a:cubicBezTo>
                <a:cubicBezTo>
                  <a:pt x="74219" y="46231"/>
                  <a:pt x="74485" y="46015"/>
                  <a:pt x="74550" y="45713"/>
                </a:cubicBezTo>
                <a:cubicBezTo>
                  <a:pt x="74739" y="44843"/>
                  <a:pt x="74898" y="43952"/>
                  <a:pt x="75025" y="43065"/>
                </a:cubicBezTo>
                <a:cubicBezTo>
                  <a:pt x="75079" y="42705"/>
                  <a:pt x="74828" y="42369"/>
                  <a:pt x="74467" y="42318"/>
                </a:cubicBezTo>
                <a:cubicBezTo>
                  <a:pt x="74435" y="42313"/>
                  <a:pt x="74404" y="42311"/>
                  <a:pt x="74373" y="42311"/>
                </a:cubicBezTo>
                <a:close/>
                <a:moveTo>
                  <a:pt x="1505" y="44962"/>
                </a:moveTo>
                <a:cubicBezTo>
                  <a:pt x="1459" y="44962"/>
                  <a:pt x="1413" y="44967"/>
                  <a:pt x="1366" y="44977"/>
                </a:cubicBezTo>
                <a:cubicBezTo>
                  <a:pt x="1011" y="45055"/>
                  <a:pt x="786" y="45405"/>
                  <a:pt x="864" y="45760"/>
                </a:cubicBezTo>
                <a:cubicBezTo>
                  <a:pt x="1054" y="46634"/>
                  <a:pt x="1278" y="47510"/>
                  <a:pt x="1530" y="48367"/>
                </a:cubicBezTo>
                <a:cubicBezTo>
                  <a:pt x="1613" y="48647"/>
                  <a:pt x="1869" y="48839"/>
                  <a:pt x="2161" y="48840"/>
                </a:cubicBezTo>
                <a:cubicBezTo>
                  <a:pt x="2600" y="48839"/>
                  <a:pt x="2916" y="48417"/>
                  <a:pt x="2792" y="47996"/>
                </a:cubicBezTo>
                <a:cubicBezTo>
                  <a:pt x="2549" y="47169"/>
                  <a:pt x="2333" y="46323"/>
                  <a:pt x="2149" y="45481"/>
                </a:cubicBezTo>
                <a:cubicBezTo>
                  <a:pt x="2081" y="45173"/>
                  <a:pt x="1808" y="44962"/>
                  <a:pt x="1505" y="44962"/>
                </a:cubicBezTo>
                <a:close/>
                <a:moveTo>
                  <a:pt x="73256" y="47479"/>
                </a:moveTo>
                <a:cubicBezTo>
                  <a:pt x="72971" y="47479"/>
                  <a:pt x="72710" y="47665"/>
                  <a:pt x="72626" y="47953"/>
                </a:cubicBezTo>
                <a:cubicBezTo>
                  <a:pt x="72383" y="48779"/>
                  <a:pt x="72108" y="49608"/>
                  <a:pt x="71806" y="50416"/>
                </a:cubicBezTo>
                <a:cubicBezTo>
                  <a:pt x="71648" y="50846"/>
                  <a:pt x="71965" y="51302"/>
                  <a:pt x="72423" y="51303"/>
                </a:cubicBezTo>
                <a:cubicBezTo>
                  <a:pt x="72698" y="51303"/>
                  <a:pt x="72944" y="51132"/>
                  <a:pt x="73039" y="50875"/>
                </a:cubicBezTo>
                <a:cubicBezTo>
                  <a:pt x="73352" y="50037"/>
                  <a:pt x="73637" y="49178"/>
                  <a:pt x="73888" y="48322"/>
                </a:cubicBezTo>
                <a:cubicBezTo>
                  <a:pt x="73990" y="47973"/>
                  <a:pt x="73790" y="47607"/>
                  <a:pt x="73442" y="47506"/>
                </a:cubicBezTo>
                <a:cubicBezTo>
                  <a:pt x="73380" y="47488"/>
                  <a:pt x="73317" y="47479"/>
                  <a:pt x="73256" y="47479"/>
                </a:cubicBezTo>
                <a:close/>
                <a:moveTo>
                  <a:pt x="3000" y="50036"/>
                </a:moveTo>
                <a:cubicBezTo>
                  <a:pt x="2923" y="50036"/>
                  <a:pt x="2845" y="50050"/>
                  <a:pt x="2769" y="50078"/>
                </a:cubicBezTo>
                <a:cubicBezTo>
                  <a:pt x="2431" y="50205"/>
                  <a:pt x="2258" y="50580"/>
                  <a:pt x="2382" y="50919"/>
                </a:cubicBezTo>
                <a:cubicBezTo>
                  <a:pt x="2695" y="51755"/>
                  <a:pt x="3042" y="52590"/>
                  <a:pt x="3415" y="53402"/>
                </a:cubicBezTo>
                <a:cubicBezTo>
                  <a:pt x="3521" y="53636"/>
                  <a:pt x="3755" y="53785"/>
                  <a:pt x="4012" y="53785"/>
                </a:cubicBezTo>
                <a:cubicBezTo>
                  <a:pt x="4491" y="53784"/>
                  <a:pt x="4808" y="53289"/>
                  <a:pt x="4610" y="52854"/>
                </a:cubicBezTo>
                <a:cubicBezTo>
                  <a:pt x="4250" y="52070"/>
                  <a:pt x="3916" y="51265"/>
                  <a:pt x="3613" y="50458"/>
                </a:cubicBezTo>
                <a:cubicBezTo>
                  <a:pt x="3513" y="50197"/>
                  <a:pt x="3264" y="50036"/>
                  <a:pt x="3000" y="50036"/>
                </a:cubicBezTo>
                <a:close/>
                <a:moveTo>
                  <a:pt x="71409" y="52432"/>
                </a:moveTo>
                <a:cubicBezTo>
                  <a:pt x="71160" y="52432"/>
                  <a:pt x="70921" y="52575"/>
                  <a:pt x="70811" y="52816"/>
                </a:cubicBezTo>
                <a:cubicBezTo>
                  <a:pt x="70453" y="53601"/>
                  <a:pt x="70061" y="54383"/>
                  <a:pt x="69647" y="55140"/>
                </a:cubicBezTo>
                <a:cubicBezTo>
                  <a:pt x="69407" y="55578"/>
                  <a:pt x="69724" y="56113"/>
                  <a:pt x="70223" y="56113"/>
                </a:cubicBezTo>
                <a:cubicBezTo>
                  <a:pt x="70464" y="56113"/>
                  <a:pt x="70684" y="55982"/>
                  <a:pt x="70800" y="55771"/>
                </a:cubicBezTo>
                <a:cubicBezTo>
                  <a:pt x="71229" y="54986"/>
                  <a:pt x="71636" y="54177"/>
                  <a:pt x="72007" y="53364"/>
                </a:cubicBezTo>
                <a:cubicBezTo>
                  <a:pt x="72158" y="53034"/>
                  <a:pt x="72013" y="52643"/>
                  <a:pt x="71682" y="52493"/>
                </a:cubicBezTo>
                <a:cubicBezTo>
                  <a:pt x="71593" y="52452"/>
                  <a:pt x="71500" y="52432"/>
                  <a:pt x="71409" y="52432"/>
                </a:cubicBezTo>
                <a:close/>
                <a:moveTo>
                  <a:pt x="5193" y="54822"/>
                </a:moveTo>
                <a:cubicBezTo>
                  <a:pt x="5087" y="54822"/>
                  <a:pt x="4978" y="54848"/>
                  <a:pt x="4878" y="54903"/>
                </a:cubicBezTo>
                <a:cubicBezTo>
                  <a:pt x="4556" y="55079"/>
                  <a:pt x="4441" y="55485"/>
                  <a:pt x="4622" y="55803"/>
                </a:cubicBezTo>
                <a:cubicBezTo>
                  <a:pt x="5052" y="56587"/>
                  <a:pt x="5515" y="57364"/>
                  <a:pt x="5999" y="58113"/>
                </a:cubicBezTo>
                <a:cubicBezTo>
                  <a:pt x="6120" y="58302"/>
                  <a:pt x="6328" y="58415"/>
                  <a:pt x="6552" y="58415"/>
                </a:cubicBezTo>
                <a:cubicBezTo>
                  <a:pt x="7072" y="58414"/>
                  <a:pt x="7386" y="57838"/>
                  <a:pt x="7104" y="57400"/>
                </a:cubicBezTo>
                <a:cubicBezTo>
                  <a:pt x="6637" y="56678"/>
                  <a:pt x="6189" y="55927"/>
                  <a:pt x="5775" y="55171"/>
                </a:cubicBezTo>
                <a:cubicBezTo>
                  <a:pt x="5657" y="54948"/>
                  <a:pt x="5429" y="54822"/>
                  <a:pt x="5193" y="54822"/>
                </a:cubicBezTo>
                <a:close/>
                <a:moveTo>
                  <a:pt x="68877" y="57066"/>
                </a:moveTo>
                <a:cubicBezTo>
                  <a:pt x="68658" y="57066"/>
                  <a:pt x="68443" y="57175"/>
                  <a:pt x="68319" y="57375"/>
                </a:cubicBezTo>
                <a:cubicBezTo>
                  <a:pt x="67853" y="58099"/>
                  <a:pt x="67354" y="58816"/>
                  <a:pt x="66835" y="59508"/>
                </a:cubicBezTo>
                <a:cubicBezTo>
                  <a:pt x="66687" y="59706"/>
                  <a:pt x="66662" y="59973"/>
                  <a:pt x="66773" y="60196"/>
                </a:cubicBezTo>
                <a:cubicBezTo>
                  <a:pt x="66885" y="60418"/>
                  <a:pt x="67113" y="60559"/>
                  <a:pt x="67361" y="60560"/>
                </a:cubicBezTo>
                <a:lnTo>
                  <a:pt x="67361" y="60559"/>
                </a:lnTo>
                <a:cubicBezTo>
                  <a:pt x="67568" y="60559"/>
                  <a:pt x="67763" y="60462"/>
                  <a:pt x="67887" y="60296"/>
                </a:cubicBezTo>
                <a:cubicBezTo>
                  <a:pt x="68424" y="59580"/>
                  <a:pt x="68942" y="58837"/>
                  <a:pt x="69425" y="58087"/>
                </a:cubicBezTo>
                <a:cubicBezTo>
                  <a:pt x="69627" y="57781"/>
                  <a:pt x="69539" y="57369"/>
                  <a:pt x="69232" y="57171"/>
                </a:cubicBezTo>
                <a:cubicBezTo>
                  <a:pt x="69122" y="57100"/>
                  <a:pt x="68999" y="57066"/>
                  <a:pt x="68877" y="57066"/>
                </a:cubicBezTo>
                <a:close/>
                <a:moveTo>
                  <a:pt x="8062" y="59268"/>
                </a:moveTo>
                <a:cubicBezTo>
                  <a:pt x="7924" y="59268"/>
                  <a:pt x="7786" y="59311"/>
                  <a:pt x="7667" y="59400"/>
                </a:cubicBezTo>
                <a:cubicBezTo>
                  <a:pt x="7377" y="59619"/>
                  <a:pt x="7318" y="60030"/>
                  <a:pt x="7536" y="60320"/>
                </a:cubicBezTo>
                <a:cubicBezTo>
                  <a:pt x="8072" y="61034"/>
                  <a:pt x="8640" y="61738"/>
                  <a:pt x="9227" y="62413"/>
                </a:cubicBezTo>
                <a:cubicBezTo>
                  <a:pt x="9352" y="62558"/>
                  <a:pt x="9533" y="62640"/>
                  <a:pt x="9724" y="62640"/>
                </a:cubicBezTo>
                <a:cubicBezTo>
                  <a:pt x="9981" y="62640"/>
                  <a:pt x="10215" y="62489"/>
                  <a:pt x="10322" y="62254"/>
                </a:cubicBezTo>
                <a:cubicBezTo>
                  <a:pt x="10429" y="62020"/>
                  <a:pt x="10389" y="61745"/>
                  <a:pt x="10220" y="61550"/>
                </a:cubicBezTo>
                <a:cubicBezTo>
                  <a:pt x="9654" y="60899"/>
                  <a:pt x="9105" y="60220"/>
                  <a:pt x="8588" y="59531"/>
                </a:cubicBezTo>
                <a:cubicBezTo>
                  <a:pt x="8459" y="59359"/>
                  <a:pt x="8262" y="59268"/>
                  <a:pt x="8062" y="59268"/>
                </a:cubicBezTo>
                <a:close/>
                <a:moveTo>
                  <a:pt x="65701" y="61302"/>
                </a:moveTo>
                <a:cubicBezTo>
                  <a:pt x="65517" y="61302"/>
                  <a:pt x="65334" y="61379"/>
                  <a:pt x="65205" y="61529"/>
                </a:cubicBezTo>
                <a:cubicBezTo>
                  <a:pt x="64639" y="62181"/>
                  <a:pt x="64044" y="62820"/>
                  <a:pt x="63434" y="63430"/>
                </a:cubicBezTo>
                <a:cubicBezTo>
                  <a:pt x="63246" y="63617"/>
                  <a:pt x="63190" y="63900"/>
                  <a:pt x="63291" y="64146"/>
                </a:cubicBezTo>
                <a:cubicBezTo>
                  <a:pt x="63393" y="64391"/>
                  <a:pt x="63633" y="64552"/>
                  <a:pt x="63899" y="64552"/>
                </a:cubicBezTo>
                <a:cubicBezTo>
                  <a:pt x="64074" y="64552"/>
                  <a:pt x="64241" y="64483"/>
                  <a:pt x="64364" y="64359"/>
                </a:cubicBezTo>
                <a:cubicBezTo>
                  <a:pt x="64995" y="63728"/>
                  <a:pt x="65613" y="63065"/>
                  <a:pt x="66198" y="62390"/>
                </a:cubicBezTo>
                <a:cubicBezTo>
                  <a:pt x="66435" y="62115"/>
                  <a:pt x="66406" y="61701"/>
                  <a:pt x="66131" y="61462"/>
                </a:cubicBezTo>
                <a:cubicBezTo>
                  <a:pt x="66007" y="61355"/>
                  <a:pt x="65854" y="61302"/>
                  <a:pt x="65701" y="61302"/>
                </a:cubicBezTo>
                <a:close/>
                <a:moveTo>
                  <a:pt x="11538" y="63268"/>
                </a:moveTo>
                <a:cubicBezTo>
                  <a:pt x="11369" y="63268"/>
                  <a:pt x="11201" y="63333"/>
                  <a:pt x="11073" y="63461"/>
                </a:cubicBezTo>
                <a:cubicBezTo>
                  <a:pt x="10820" y="63714"/>
                  <a:pt x="10816" y="64122"/>
                  <a:pt x="11063" y="64380"/>
                </a:cubicBezTo>
                <a:cubicBezTo>
                  <a:pt x="11696" y="65012"/>
                  <a:pt x="12359" y="65628"/>
                  <a:pt x="13033" y="66213"/>
                </a:cubicBezTo>
                <a:cubicBezTo>
                  <a:pt x="13153" y="66316"/>
                  <a:pt x="13304" y="66373"/>
                  <a:pt x="13463" y="66373"/>
                </a:cubicBezTo>
                <a:cubicBezTo>
                  <a:pt x="13737" y="66373"/>
                  <a:pt x="13983" y="66203"/>
                  <a:pt x="14078" y="65945"/>
                </a:cubicBezTo>
                <a:cubicBezTo>
                  <a:pt x="14175" y="65688"/>
                  <a:pt x="14100" y="65398"/>
                  <a:pt x="13893" y="65218"/>
                </a:cubicBezTo>
                <a:cubicBezTo>
                  <a:pt x="13242" y="64655"/>
                  <a:pt x="12603" y="64059"/>
                  <a:pt x="11991" y="63449"/>
                </a:cubicBezTo>
                <a:cubicBezTo>
                  <a:pt x="11864" y="63328"/>
                  <a:pt x="11701" y="63268"/>
                  <a:pt x="11538" y="63268"/>
                </a:cubicBezTo>
                <a:close/>
                <a:moveTo>
                  <a:pt x="61971" y="65034"/>
                </a:moveTo>
                <a:cubicBezTo>
                  <a:pt x="61815" y="65034"/>
                  <a:pt x="61659" y="65089"/>
                  <a:pt x="61533" y="65201"/>
                </a:cubicBezTo>
                <a:cubicBezTo>
                  <a:pt x="60882" y="65765"/>
                  <a:pt x="60203" y="66314"/>
                  <a:pt x="59513" y="66831"/>
                </a:cubicBezTo>
                <a:cubicBezTo>
                  <a:pt x="59286" y="67001"/>
                  <a:pt x="59194" y="67297"/>
                  <a:pt x="59284" y="67565"/>
                </a:cubicBezTo>
                <a:cubicBezTo>
                  <a:pt x="59373" y="67833"/>
                  <a:pt x="59624" y="68014"/>
                  <a:pt x="59905" y="68014"/>
                </a:cubicBezTo>
                <a:cubicBezTo>
                  <a:pt x="59906" y="68014"/>
                  <a:pt x="59907" y="68014"/>
                  <a:pt x="59908" y="68014"/>
                </a:cubicBezTo>
                <a:cubicBezTo>
                  <a:pt x="60050" y="68014"/>
                  <a:pt x="60188" y="67969"/>
                  <a:pt x="60302" y="67883"/>
                </a:cubicBezTo>
                <a:cubicBezTo>
                  <a:pt x="61016" y="67347"/>
                  <a:pt x="61720" y="66778"/>
                  <a:pt x="62395" y="66194"/>
                </a:cubicBezTo>
                <a:cubicBezTo>
                  <a:pt x="62675" y="65957"/>
                  <a:pt x="62708" y="65536"/>
                  <a:pt x="62468" y="65260"/>
                </a:cubicBezTo>
                <a:cubicBezTo>
                  <a:pt x="62337" y="65110"/>
                  <a:pt x="62154" y="65034"/>
                  <a:pt x="61971" y="65034"/>
                </a:cubicBezTo>
                <a:close/>
                <a:moveTo>
                  <a:pt x="15524" y="66717"/>
                </a:moveTo>
                <a:cubicBezTo>
                  <a:pt x="15324" y="66717"/>
                  <a:pt x="15126" y="66808"/>
                  <a:pt x="14997" y="66981"/>
                </a:cubicBezTo>
                <a:cubicBezTo>
                  <a:pt x="14780" y="67271"/>
                  <a:pt x="14839" y="67684"/>
                  <a:pt x="15130" y="67901"/>
                </a:cubicBezTo>
                <a:cubicBezTo>
                  <a:pt x="15846" y="68438"/>
                  <a:pt x="16589" y="68954"/>
                  <a:pt x="17341" y="69436"/>
                </a:cubicBezTo>
                <a:cubicBezTo>
                  <a:pt x="17446" y="69505"/>
                  <a:pt x="17570" y="69542"/>
                  <a:pt x="17696" y="69542"/>
                </a:cubicBezTo>
                <a:cubicBezTo>
                  <a:pt x="17987" y="69542"/>
                  <a:pt x="18244" y="69349"/>
                  <a:pt x="18327" y="69070"/>
                </a:cubicBezTo>
                <a:cubicBezTo>
                  <a:pt x="18409" y="68789"/>
                  <a:pt x="18298" y="68489"/>
                  <a:pt x="18053" y="68331"/>
                </a:cubicBezTo>
                <a:cubicBezTo>
                  <a:pt x="17328" y="67864"/>
                  <a:pt x="16609" y="67366"/>
                  <a:pt x="15918" y="66848"/>
                </a:cubicBezTo>
                <a:cubicBezTo>
                  <a:pt x="15800" y="66760"/>
                  <a:pt x="15661" y="66717"/>
                  <a:pt x="15524" y="66717"/>
                </a:cubicBezTo>
                <a:close/>
                <a:moveTo>
                  <a:pt x="57739" y="68209"/>
                </a:moveTo>
                <a:cubicBezTo>
                  <a:pt x="57617" y="68209"/>
                  <a:pt x="57494" y="68243"/>
                  <a:pt x="57383" y="68313"/>
                </a:cubicBezTo>
                <a:cubicBezTo>
                  <a:pt x="56658" y="68781"/>
                  <a:pt x="55908" y="69227"/>
                  <a:pt x="55153" y="69640"/>
                </a:cubicBezTo>
                <a:cubicBezTo>
                  <a:pt x="54889" y="69785"/>
                  <a:pt x="54757" y="70088"/>
                  <a:pt x="54831" y="70380"/>
                </a:cubicBezTo>
                <a:cubicBezTo>
                  <a:pt x="54907" y="70671"/>
                  <a:pt x="55168" y="70874"/>
                  <a:pt x="55469" y="70874"/>
                </a:cubicBezTo>
                <a:lnTo>
                  <a:pt x="55469" y="70874"/>
                </a:lnTo>
                <a:cubicBezTo>
                  <a:pt x="55579" y="70874"/>
                  <a:pt x="55688" y="70846"/>
                  <a:pt x="55785" y="70793"/>
                </a:cubicBezTo>
                <a:cubicBezTo>
                  <a:pt x="56566" y="70366"/>
                  <a:pt x="57345" y="69903"/>
                  <a:pt x="58095" y="69419"/>
                </a:cubicBezTo>
                <a:cubicBezTo>
                  <a:pt x="58401" y="69223"/>
                  <a:pt x="58489" y="68816"/>
                  <a:pt x="58293" y="68510"/>
                </a:cubicBezTo>
                <a:cubicBezTo>
                  <a:pt x="58166" y="68315"/>
                  <a:pt x="57955" y="68209"/>
                  <a:pt x="57739" y="68209"/>
                </a:cubicBezTo>
                <a:close/>
                <a:moveTo>
                  <a:pt x="55469" y="70874"/>
                </a:moveTo>
                <a:cubicBezTo>
                  <a:pt x="55469" y="70874"/>
                  <a:pt x="55468" y="70874"/>
                  <a:pt x="55468" y="70874"/>
                </a:cubicBezTo>
                <a:lnTo>
                  <a:pt x="55470" y="70874"/>
                </a:lnTo>
                <a:cubicBezTo>
                  <a:pt x="55470" y="70874"/>
                  <a:pt x="55469" y="70874"/>
                  <a:pt x="55469" y="70874"/>
                </a:cubicBezTo>
                <a:close/>
                <a:moveTo>
                  <a:pt x="19975" y="69578"/>
                </a:moveTo>
                <a:cubicBezTo>
                  <a:pt x="19742" y="69578"/>
                  <a:pt x="19516" y="69703"/>
                  <a:pt x="19397" y="69921"/>
                </a:cubicBezTo>
                <a:cubicBezTo>
                  <a:pt x="19223" y="70238"/>
                  <a:pt x="19340" y="70636"/>
                  <a:pt x="19656" y="70811"/>
                </a:cubicBezTo>
                <a:cubicBezTo>
                  <a:pt x="20442" y="71241"/>
                  <a:pt x="21252" y="71646"/>
                  <a:pt x="22063" y="72017"/>
                </a:cubicBezTo>
                <a:cubicBezTo>
                  <a:pt x="22149" y="72056"/>
                  <a:pt x="22242" y="72076"/>
                  <a:pt x="22336" y="72076"/>
                </a:cubicBezTo>
                <a:cubicBezTo>
                  <a:pt x="22645" y="72076"/>
                  <a:pt x="22913" y="71861"/>
                  <a:pt x="22979" y="71558"/>
                </a:cubicBezTo>
                <a:cubicBezTo>
                  <a:pt x="23045" y="71256"/>
                  <a:pt x="22890" y="70949"/>
                  <a:pt x="22610" y="70820"/>
                </a:cubicBezTo>
                <a:cubicBezTo>
                  <a:pt x="21826" y="70463"/>
                  <a:pt x="21045" y="70072"/>
                  <a:pt x="20285" y="69657"/>
                </a:cubicBezTo>
                <a:cubicBezTo>
                  <a:pt x="20186" y="69604"/>
                  <a:pt x="20080" y="69578"/>
                  <a:pt x="19975" y="69578"/>
                </a:cubicBezTo>
                <a:close/>
                <a:moveTo>
                  <a:pt x="53103" y="70746"/>
                </a:moveTo>
                <a:cubicBezTo>
                  <a:pt x="53013" y="70746"/>
                  <a:pt x="52921" y="70765"/>
                  <a:pt x="52834" y="70805"/>
                </a:cubicBezTo>
                <a:cubicBezTo>
                  <a:pt x="52050" y="71163"/>
                  <a:pt x="51244" y="71497"/>
                  <a:pt x="50438" y="71799"/>
                </a:cubicBezTo>
                <a:cubicBezTo>
                  <a:pt x="50141" y="71910"/>
                  <a:pt x="49965" y="72218"/>
                  <a:pt x="50021" y="72532"/>
                </a:cubicBezTo>
                <a:cubicBezTo>
                  <a:pt x="50079" y="72844"/>
                  <a:pt x="50350" y="73072"/>
                  <a:pt x="50668" y="73073"/>
                </a:cubicBezTo>
                <a:lnTo>
                  <a:pt x="50668" y="73073"/>
                </a:lnTo>
                <a:cubicBezTo>
                  <a:pt x="50747" y="73073"/>
                  <a:pt x="50825" y="73058"/>
                  <a:pt x="50899" y="73031"/>
                </a:cubicBezTo>
                <a:cubicBezTo>
                  <a:pt x="51734" y="72719"/>
                  <a:pt x="52569" y="72372"/>
                  <a:pt x="53381" y="72000"/>
                </a:cubicBezTo>
                <a:cubicBezTo>
                  <a:pt x="53708" y="71847"/>
                  <a:pt x="53851" y="71459"/>
                  <a:pt x="53701" y="71130"/>
                </a:cubicBezTo>
                <a:cubicBezTo>
                  <a:pt x="53591" y="70889"/>
                  <a:pt x="53353" y="70746"/>
                  <a:pt x="53103" y="70746"/>
                </a:cubicBezTo>
                <a:close/>
                <a:moveTo>
                  <a:pt x="50668" y="73073"/>
                </a:moveTo>
                <a:cubicBezTo>
                  <a:pt x="50668" y="73073"/>
                  <a:pt x="50668" y="73073"/>
                  <a:pt x="50668" y="73073"/>
                </a:cubicBezTo>
                <a:lnTo>
                  <a:pt x="50669" y="73073"/>
                </a:lnTo>
                <a:cubicBezTo>
                  <a:pt x="50669" y="73073"/>
                  <a:pt x="50669" y="73073"/>
                  <a:pt x="50668" y="73073"/>
                </a:cubicBezTo>
                <a:close/>
                <a:moveTo>
                  <a:pt x="24782" y="71773"/>
                </a:moveTo>
                <a:cubicBezTo>
                  <a:pt x="24515" y="71773"/>
                  <a:pt x="24264" y="71937"/>
                  <a:pt x="24165" y="72201"/>
                </a:cubicBezTo>
                <a:cubicBezTo>
                  <a:pt x="24039" y="72542"/>
                  <a:pt x="24212" y="72921"/>
                  <a:pt x="24552" y="73047"/>
                </a:cubicBezTo>
                <a:cubicBezTo>
                  <a:pt x="25390" y="73359"/>
                  <a:pt x="26250" y="73644"/>
                  <a:pt x="27106" y="73894"/>
                </a:cubicBezTo>
                <a:cubicBezTo>
                  <a:pt x="27166" y="73912"/>
                  <a:pt x="27228" y="73921"/>
                  <a:pt x="27292" y="73921"/>
                </a:cubicBezTo>
                <a:cubicBezTo>
                  <a:pt x="27618" y="73921"/>
                  <a:pt x="27895" y="73680"/>
                  <a:pt x="27941" y="73357"/>
                </a:cubicBezTo>
                <a:cubicBezTo>
                  <a:pt x="27988" y="73033"/>
                  <a:pt x="27789" y="72725"/>
                  <a:pt x="27476" y="72633"/>
                </a:cubicBezTo>
                <a:cubicBezTo>
                  <a:pt x="26649" y="72391"/>
                  <a:pt x="25819" y="72116"/>
                  <a:pt x="25011" y="71814"/>
                </a:cubicBezTo>
                <a:cubicBezTo>
                  <a:pt x="24936" y="71786"/>
                  <a:pt x="24858" y="71773"/>
                  <a:pt x="24782" y="71773"/>
                </a:cubicBezTo>
                <a:close/>
                <a:moveTo>
                  <a:pt x="48180" y="72586"/>
                </a:moveTo>
                <a:cubicBezTo>
                  <a:pt x="48112" y="72586"/>
                  <a:pt x="48043" y="72597"/>
                  <a:pt x="47975" y="72619"/>
                </a:cubicBezTo>
                <a:cubicBezTo>
                  <a:pt x="47149" y="72862"/>
                  <a:pt x="46302" y="73078"/>
                  <a:pt x="45459" y="73261"/>
                </a:cubicBezTo>
                <a:cubicBezTo>
                  <a:pt x="45131" y="73332"/>
                  <a:pt x="44909" y="73639"/>
                  <a:pt x="44945" y="73973"/>
                </a:cubicBezTo>
                <a:cubicBezTo>
                  <a:pt x="44980" y="74307"/>
                  <a:pt x="45262" y="74560"/>
                  <a:pt x="45598" y="74562"/>
                </a:cubicBezTo>
                <a:cubicBezTo>
                  <a:pt x="45644" y="74560"/>
                  <a:pt x="45692" y="74556"/>
                  <a:pt x="45738" y="74546"/>
                </a:cubicBezTo>
                <a:cubicBezTo>
                  <a:pt x="46612" y="74355"/>
                  <a:pt x="47489" y="74133"/>
                  <a:pt x="48345" y="73881"/>
                </a:cubicBezTo>
                <a:cubicBezTo>
                  <a:pt x="48704" y="73787"/>
                  <a:pt x="48915" y="73414"/>
                  <a:pt x="48810" y="73058"/>
                </a:cubicBezTo>
                <a:cubicBezTo>
                  <a:pt x="48725" y="72771"/>
                  <a:pt x="48463" y="72586"/>
                  <a:pt x="48180" y="72586"/>
                </a:cubicBezTo>
                <a:close/>
                <a:moveTo>
                  <a:pt x="29845" y="73254"/>
                </a:moveTo>
                <a:cubicBezTo>
                  <a:pt x="29542" y="73254"/>
                  <a:pt x="29269" y="73463"/>
                  <a:pt x="29202" y="73772"/>
                </a:cubicBezTo>
                <a:cubicBezTo>
                  <a:pt x="29125" y="74130"/>
                  <a:pt x="29355" y="74483"/>
                  <a:pt x="29714" y="74556"/>
                </a:cubicBezTo>
                <a:cubicBezTo>
                  <a:pt x="30585" y="74743"/>
                  <a:pt x="31477" y="74903"/>
                  <a:pt x="32363" y="75028"/>
                </a:cubicBezTo>
                <a:cubicBezTo>
                  <a:pt x="32393" y="75033"/>
                  <a:pt x="32425" y="75035"/>
                  <a:pt x="32456" y="75035"/>
                </a:cubicBezTo>
                <a:lnTo>
                  <a:pt x="32456" y="75035"/>
                </a:lnTo>
                <a:cubicBezTo>
                  <a:pt x="32802" y="75035"/>
                  <a:pt x="33087" y="74768"/>
                  <a:pt x="33111" y="74423"/>
                </a:cubicBezTo>
                <a:cubicBezTo>
                  <a:pt x="33135" y="74079"/>
                  <a:pt x="32889" y="73774"/>
                  <a:pt x="32547" y="73727"/>
                </a:cubicBezTo>
                <a:cubicBezTo>
                  <a:pt x="31692" y="73605"/>
                  <a:pt x="30831" y="73452"/>
                  <a:pt x="29991" y="73270"/>
                </a:cubicBezTo>
                <a:cubicBezTo>
                  <a:pt x="29942" y="73259"/>
                  <a:pt x="29893" y="73254"/>
                  <a:pt x="29845" y="73254"/>
                </a:cubicBezTo>
                <a:close/>
                <a:moveTo>
                  <a:pt x="32456" y="75035"/>
                </a:moveTo>
                <a:cubicBezTo>
                  <a:pt x="32456" y="75035"/>
                  <a:pt x="32456" y="75035"/>
                  <a:pt x="32455" y="75035"/>
                </a:cubicBezTo>
                <a:lnTo>
                  <a:pt x="32457" y="75035"/>
                </a:lnTo>
                <a:cubicBezTo>
                  <a:pt x="32456" y="75035"/>
                  <a:pt x="32456" y="75035"/>
                  <a:pt x="32456" y="75035"/>
                </a:cubicBezTo>
                <a:close/>
                <a:moveTo>
                  <a:pt x="42996" y="73714"/>
                </a:moveTo>
                <a:cubicBezTo>
                  <a:pt x="42965" y="73714"/>
                  <a:pt x="42934" y="73716"/>
                  <a:pt x="42903" y="73720"/>
                </a:cubicBezTo>
                <a:cubicBezTo>
                  <a:pt x="42052" y="73842"/>
                  <a:pt x="41182" y="73935"/>
                  <a:pt x="40321" y="73996"/>
                </a:cubicBezTo>
                <a:cubicBezTo>
                  <a:pt x="39968" y="74023"/>
                  <a:pt x="39700" y="74322"/>
                  <a:pt x="39712" y="74675"/>
                </a:cubicBezTo>
                <a:cubicBezTo>
                  <a:pt x="39725" y="75028"/>
                  <a:pt x="40014" y="75309"/>
                  <a:pt x="40368" y="75310"/>
                </a:cubicBezTo>
                <a:cubicBezTo>
                  <a:pt x="40383" y="75310"/>
                  <a:pt x="40399" y="75309"/>
                  <a:pt x="40415" y="75309"/>
                </a:cubicBezTo>
                <a:cubicBezTo>
                  <a:pt x="41308" y="75244"/>
                  <a:pt x="42207" y="75148"/>
                  <a:pt x="43089" y="75022"/>
                </a:cubicBezTo>
                <a:cubicBezTo>
                  <a:pt x="43449" y="74971"/>
                  <a:pt x="43699" y="74637"/>
                  <a:pt x="43647" y="74278"/>
                </a:cubicBezTo>
                <a:cubicBezTo>
                  <a:pt x="43600" y="73950"/>
                  <a:pt x="43318" y="73714"/>
                  <a:pt x="42996" y="73714"/>
                </a:cubicBezTo>
                <a:close/>
                <a:moveTo>
                  <a:pt x="35081" y="73998"/>
                </a:moveTo>
                <a:cubicBezTo>
                  <a:pt x="34739" y="73998"/>
                  <a:pt x="34451" y="74263"/>
                  <a:pt x="34427" y="74609"/>
                </a:cubicBezTo>
                <a:cubicBezTo>
                  <a:pt x="34401" y="74972"/>
                  <a:pt x="34676" y="75287"/>
                  <a:pt x="35039" y="75311"/>
                </a:cubicBezTo>
                <a:cubicBezTo>
                  <a:pt x="35921" y="75373"/>
                  <a:pt x="36818" y="75404"/>
                  <a:pt x="37702" y="75404"/>
                </a:cubicBezTo>
                <a:lnTo>
                  <a:pt x="37726" y="75404"/>
                </a:lnTo>
                <a:cubicBezTo>
                  <a:pt x="38089" y="75404"/>
                  <a:pt x="38372" y="75109"/>
                  <a:pt x="38372" y="74747"/>
                </a:cubicBezTo>
                <a:cubicBezTo>
                  <a:pt x="38372" y="74383"/>
                  <a:pt x="38066" y="74089"/>
                  <a:pt x="37702" y="74089"/>
                </a:cubicBezTo>
                <a:cubicBezTo>
                  <a:pt x="36848" y="74089"/>
                  <a:pt x="35982" y="74059"/>
                  <a:pt x="35129" y="74000"/>
                </a:cubicBezTo>
                <a:cubicBezTo>
                  <a:pt x="35113" y="73998"/>
                  <a:pt x="35097" y="73998"/>
                  <a:pt x="35081" y="73998"/>
                </a:cubicBezTo>
                <a:close/>
              </a:path>
            </a:pathLst>
          </a:custGeom>
          <a:solidFill>
            <a:srgbClr val="FE524D">
              <a:alpha val="31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7" name="Google Shape;857;p22"/>
          <p:cNvGrpSpPr/>
          <p:nvPr/>
        </p:nvGrpSpPr>
        <p:grpSpPr>
          <a:xfrm>
            <a:off x="8127911" y="138841"/>
            <a:ext cx="870735" cy="750197"/>
            <a:chOff x="7278350" y="4476150"/>
            <a:chExt cx="397850" cy="342775"/>
          </a:xfrm>
        </p:grpSpPr>
        <p:sp>
          <p:nvSpPr>
            <p:cNvPr id="858" name="Google Shape;858;p22"/>
            <p:cNvSpPr/>
            <p:nvPr/>
          </p:nvSpPr>
          <p:spPr>
            <a:xfrm>
              <a:off x="7278350" y="447615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8" y="1"/>
                  </a:moveTo>
                  <a:lnTo>
                    <a:pt x="708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8" y="1392"/>
                  </a:lnTo>
                  <a:lnTo>
                    <a:pt x="708" y="2100"/>
                  </a:lnTo>
                  <a:lnTo>
                    <a:pt x="1392" y="2100"/>
                  </a:lnTo>
                  <a:lnTo>
                    <a:pt x="1391" y="1392"/>
                  </a:lnTo>
                  <a:lnTo>
                    <a:pt x="2100" y="1392"/>
                  </a:lnTo>
                  <a:lnTo>
                    <a:pt x="2100" y="709"/>
                  </a:lnTo>
                  <a:lnTo>
                    <a:pt x="1391" y="709"/>
                  </a:lnTo>
                  <a:lnTo>
                    <a:pt x="13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2"/>
            <p:cNvSpPr/>
            <p:nvPr/>
          </p:nvSpPr>
          <p:spPr>
            <a:xfrm>
              <a:off x="7364675" y="44761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0" y="709"/>
                  </a:lnTo>
                  <a:lnTo>
                    <a:pt x="1" y="1392"/>
                  </a:lnTo>
                  <a:lnTo>
                    <a:pt x="709" y="1392"/>
                  </a:lnTo>
                  <a:lnTo>
                    <a:pt x="709" y="2100"/>
                  </a:lnTo>
                  <a:lnTo>
                    <a:pt x="1393" y="2100"/>
                  </a:lnTo>
                  <a:lnTo>
                    <a:pt x="1392" y="1392"/>
                  </a:lnTo>
                  <a:lnTo>
                    <a:pt x="2101" y="1392"/>
                  </a:lnTo>
                  <a:lnTo>
                    <a:pt x="2101" y="709"/>
                  </a:lnTo>
                  <a:lnTo>
                    <a:pt x="1393" y="709"/>
                  </a:lnTo>
                  <a:lnTo>
                    <a:pt x="1393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2"/>
            <p:cNvSpPr/>
            <p:nvPr/>
          </p:nvSpPr>
          <p:spPr>
            <a:xfrm>
              <a:off x="7451000" y="44761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1" y="709"/>
                  </a:lnTo>
                  <a:lnTo>
                    <a:pt x="1" y="1392"/>
                  </a:lnTo>
                  <a:lnTo>
                    <a:pt x="709" y="1392"/>
                  </a:lnTo>
                  <a:lnTo>
                    <a:pt x="709" y="2100"/>
                  </a:lnTo>
                  <a:lnTo>
                    <a:pt x="1393" y="2100"/>
                  </a:lnTo>
                  <a:lnTo>
                    <a:pt x="1393" y="1392"/>
                  </a:lnTo>
                  <a:lnTo>
                    <a:pt x="2101" y="1392"/>
                  </a:lnTo>
                  <a:lnTo>
                    <a:pt x="2101" y="709"/>
                  </a:lnTo>
                  <a:lnTo>
                    <a:pt x="1393" y="709"/>
                  </a:lnTo>
                  <a:lnTo>
                    <a:pt x="1393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2"/>
            <p:cNvSpPr/>
            <p:nvPr/>
          </p:nvSpPr>
          <p:spPr>
            <a:xfrm>
              <a:off x="7537375" y="4476150"/>
              <a:ext cx="52525" cy="52550"/>
            </a:xfrm>
            <a:custGeom>
              <a:avLst/>
              <a:gdLst/>
              <a:ahLst/>
              <a:cxnLst/>
              <a:rect l="l" t="t" r="r" b="b"/>
              <a:pathLst>
                <a:path w="2101" h="2102" extrusionOk="0">
                  <a:moveTo>
                    <a:pt x="708" y="1"/>
                  </a:moveTo>
                  <a:lnTo>
                    <a:pt x="708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7" y="1392"/>
                  </a:lnTo>
                  <a:lnTo>
                    <a:pt x="708" y="2100"/>
                  </a:lnTo>
                  <a:lnTo>
                    <a:pt x="1391" y="2101"/>
                  </a:lnTo>
                  <a:lnTo>
                    <a:pt x="1391" y="1392"/>
                  </a:lnTo>
                  <a:lnTo>
                    <a:pt x="2101" y="1392"/>
                  </a:lnTo>
                  <a:lnTo>
                    <a:pt x="2100" y="709"/>
                  </a:lnTo>
                  <a:lnTo>
                    <a:pt x="1392" y="709"/>
                  </a:lnTo>
                  <a:lnTo>
                    <a:pt x="13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2"/>
            <p:cNvSpPr/>
            <p:nvPr/>
          </p:nvSpPr>
          <p:spPr>
            <a:xfrm>
              <a:off x="7623700" y="447615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9" y="1392"/>
                  </a:lnTo>
                  <a:lnTo>
                    <a:pt x="709" y="2100"/>
                  </a:lnTo>
                  <a:lnTo>
                    <a:pt x="1392" y="2100"/>
                  </a:lnTo>
                  <a:lnTo>
                    <a:pt x="1392" y="1392"/>
                  </a:lnTo>
                  <a:lnTo>
                    <a:pt x="2100" y="1392"/>
                  </a:lnTo>
                  <a:lnTo>
                    <a:pt x="2100" y="709"/>
                  </a:lnTo>
                  <a:lnTo>
                    <a:pt x="1392" y="7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2"/>
            <p:cNvSpPr/>
            <p:nvPr/>
          </p:nvSpPr>
          <p:spPr>
            <a:xfrm>
              <a:off x="7278350" y="457290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8" y="1"/>
                  </a:moveTo>
                  <a:lnTo>
                    <a:pt x="708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8" y="1392"/>
                  </a:lnTo>
                  <a:lnTo>
                    <a:pt x="708" y="2100"/>
                  </a:lnTo>
                  <a:lnTo>
                    <a:pt x="1391" y="2100"/>
                  </a:lnTo>
                  <a:lnTo>
                    <a:pt x="1391" y="1393"/>
                  </a:lnTo>
                  <a:lnTo>
                    <a:pt x="2100" y="1392"/>
                  </a:lnTo>
                  <a:lnTo>
                    <a:pt x="2100" y="709"/>
                  </a:lnTo>
                  <a:lnTo>
                    <a:pt x="1391" y="7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2"/>
            <p:cNvSpPr/>
            <p:nvPr/>
          </p:nvSpPr>
          <p:spPr>
            <a:xfrm>
              <a:off x="7364675" y="457290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0" y="709"/>
                  </a:lnTo>
                  <a:lnTo>
                    <a:pt x="1" y="1392"/>
                  </a:lnTo>
                  <a:lnTo>
                    <a:pt x="709" y="1393"/>
                  </a:lnTo>
                  <a:lnTo>
                    <a:pt x="709" y="2100"/>
                  </a:lnTo>
                  <a:lnTo>
                    <a:pt x="1393" y="2100"/>
                  </a:lnTo>
                  <a:lnTo>
                    <a:pt x="1393" y="1392"/>
                  </a:lnTo>
                  <a:lnTo>
                    <a:pt x="2101" y="1392"/>
                  </a:lnTo>
                  <a:lnTo>
                    <a:pt x="2101" y="709"/>
                  </a:lnTo>
                  <a:lnTo>
                    <a:pt x="1393" y="709"/>
                  </a:lnTo>
                  <a:lnTo>
                    <a:pt x="1393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2"/>
            <p:cNvSpPr/>
            <p:nvPr/>
          </p:nvSpPr>
          <p:spPr>
            <a:xfrm>
              <a:off x="7451000" y="457290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1" y="709"/>
                  </a:lnTo>
                  <a:lnTo>
                    <a:pt x="1" y="1392"/>
                  </a:lnTo>
                  <a:lnTo>
                    <a:pt x="709" y="1392"/>
                  </a:lnTo>
                  <a:lnTo>
                    <a:pt x="709" y="2100"/>
                  </a:lnTo>
                  <a:lnTo>
                    <a:pt x="1393" y="2100"/>
                  </a:lnTo>
                  <a:lnTo>
                    <a:pt x="1393" y="1392"/>
                  </a:lnTo>
                  <a:lnTo>
                    <a:pt x="2101" y="1392"/>
                  </a:lnTo>
                  <a:lnTo>
                    <a:pt x="2101" y="709"/>
                  </a:lnTo>
                  <a:lnTo>
                    <a:pt x="1393" y="709"/>
                  </a:lnTo>
                  <a:lnTo>
                    <a:pt x="1393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2"/>
            <p:cNvSpPr/>
            <p:nvPr/>
          </p:nvSpPr>
          <p:spPr>
            <a:xfrm>
              <a:off x="7537375" y="457290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8" y="1"/>
                  </a:moveTo>
                  <a:lnTo>
                    <a:pt x="708" y="709"/>
                  </a:lnTo>
                  <a:lnTo>
                    <a:pt x="0" y="709"/>
                  </a:lnTo>
                  <a:lnTo>
                    <a:pt x="0" y="1393"/>
                  </a:lnTo>
                  <a:lnTo>
                    <a:pt x="708" y="1392"/>
                  </a:lnTo>
                  <a:lnTo>
                    <a:pt x="708" y="1392"/>
                  </a:lnTo>
                  <a:lnTo>
                    <a:pt x="707" y="2100"/>
                  </a:lnTo>
                  <a:lnTo>
                    <a:pt x="1391" y="2100"/>
                  </a:lnTo>
                  <a:lnTo>
                    <a:pt x="1391" y="1392"/>
                  </a:lnTo>
                  <a:lnTo>
                    <a:pt x="2100" y="1392"/>
                  </a:lnTo>
                  <a:lnTo>
                    <a:pt x="2100" y="709"/>
                  </a:lnTo>
                  <a:lnTo>
                    <a:pt x="1391" y="709"/>
                  </a:lnTo>
                  <a:lnTo>
                    <a:pt x="13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2"/>
            <p:cNvSpPr/>
            <p:nvPr/>
          </p:nvSpPr>
          <p:spPr>
            <a:xfrm>
              <a:off x="7623700" y="457290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9" y="1392"/>
                  </a:lnTo>
                  <a:lnTo>
                    <a:pt x="709" y="2100"/>
                  </a:lnTo>
                  <a:lnTo>
                    <a:pt x="1393" y="2100"/>
                  </a:lnTo>
                  <a:lnTo>
                    <a:pt x="1392" y="1392"/>
                  </a:lnTo>
                  <a:lnTo>
                    <a:pt x="1392" y="1392"/>
                  </a:lnTo>
                  <a:lnTo>
                    <a:pt x="2100" y="1393"/>
                  </a:lnTo>
                  <a:lnTo>
                    <a:pt x="2100" y="709"/>
                  </a:lnTo>
                  <a:lnTo>
                    <a:pt x="1392" y="7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2"/>
            <p:cNvSpPr/>
            <p:nvPr/>
          </p:nvSpPr>
          <p:spPr>
            <a:xfrm>
              <a:off x="7278350" y="466965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8" y="1"/>
                  </a:moveTo>
                  <a:lnTo>
                    <a:pt x="708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8" y="1392"/>
                  </a:lnTo>
                  <a:lnTo>
                    <a:pt x="708" y="2101"/>
                  </a:lnTo>
                  <a:lnTo>
                    <a:pt x="1391" y="2101"/>
                  </a:lnTo>
                  <a:lnTo>
                    <a:pt x="1391" y="1392"/>
                  </a:lnTo>
                  <a:lnTo>
                    <a:pt x="2100" y="1392"/>
                  </a:lnTo>
                  <a:lnTo>
                    <a:pt x="2100" y="709"/>
                  </a:lnTo>
                  <a:lnTo>
                    <a:pt x="1392" y="709"/>
                  </a:lnTo>
                  <a:lnTo>
                    <a:pt x="13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2"/>
            <p:cNvSpPr/>
            <p:nvPr/>
          </p:nvSpPr>
          <p:spPr>
            <a:xfrm>
              <a:off x="7364675" y="46696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0" y="709"/>
                  </a:lnTo>
                  <a:lnTo>
                    <a:pt x="0" y="1393"/>
                  </a:lnTo>
                  <a:lnTo>
                    <a:pt x="709" y="1392"/>
                  </a:lnTo>
                  <a:lnTo>
                    <a:pt x="709" y="2101"/>
                  </a:lnTo>
                  <a:lnTo>
                    <a:pt x="1393" y="2101"/>
                  </a:lnTo>
                  <a:lnTo>
                    <a:pt x="1393" y="1392"/>
                  </a:lnTo>
                  <a:lnTo>
                    <a:pt x="2101" y="1392"/>
                  </a:lnTo>
                  <a:lnTo>
                    <a:pt x="2101" y="709"/>
                  </a:lnTo>
                  <a:lnTo>
                    <a:pt x="1393" y="709"/>
                  </a:lnTo>
                  <a:lnTo>
                    <a:pt x="1393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2"/>
            <p:cNvSpPr/>
            <p:nvPr/>
          </p:nvSpPr>
          <p:spPr>
            <a:xfrm>
              <a:off x="7451000" y="46696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1" y="709"/>
                  </a:lnTo>
                  <a:lnTo>
                    <a:pt x="1" y="1393"/>
                  </a:lnTo>
                  <a:lnTo>
                    <a:pt x="709" y="1392"/>
                  </a:lnTo>
                  <a:lnTo>
                    <a:pt x="709" y="2101"/>
                  </a:lnTo>
                  <a:lnTo>
                    <a:pt x="1393" y="2101"/>
                  </a:lnTo>
                  <a:lnTo>
                    <a:pt x="1393" y="1392"/>
                  </a:lnTo>
                  <a:lnTo>
                    <a:pt x="2101" y="1393"/>
                  </a:lnTo>
                  <a:lnTo>
                    <a:pt x="2101" y="709"/>
                  </a:lnTo>
                  <a:lnTo>
                    <a:pt x="1393" y="709"/>
                  </a:lnTo>
                  <a:lnTo>
                    <a:pt x="1393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2"/>
            <p:cNvSpPr/>
            <p:nvPr/>
          </p:nvSpPr>
          <p:spPr>
            <a:xfrm>
              <a:off x="7537375" y="466965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8" y="1"/>
                  </a:moveTo>
                  <a:lnTo>
                    <a:pt x="707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8" y="1392"/>
                  </a:lnTo>
                  <a:lnTo>
                    <a:pt x="708" y="2101"/>
                  </a:lnTo>
                  <a:lnTo>
                    <a:pt x="1391" y="2101"/>
                  </a:lnTo>
                  <a:lnTo>
                    <a:pt x="1391" y="1393"/>
                  </a:lnTo>
                  <a:lnTo>
                    <a:pt x="2100" y="1393"/>
                  </a:lnTo>
                  <a:lnTo>
                    <a:pt x="2100" y="709"/>
                  </a:lnTo>
                  <a:lnTo>
                    <a:pt x="1391" y="709"/>
                  </a:lnTo>
                  <a:lnTo>
                    <a:pt x="1391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2"/>
            <p:cNvSpPr/>
            <p:nvPr/>
          </p:nvSpPr>
          <p:spPr>
            <a:xfrm>
              <a:off x="7623700" y="4669650"/>
              <a:ext cx="52500" cy="52525"/>
            </a:xfrm>
            <a:custGeom>
              <a:avLst/>
              <a:gdLst/>
              <a:ahLst/>
              <a:cxnLst/>
              <a:rect l="l" t="t" r="r" b="b"/>
              <a:pathLst>
                <a:path w="2100" h="2101" extrusionOk="0">
                  <a:moveTo>
                    <a:pt x="709" y="1"/>
                  </a:moveTo>
                  <a:lnTo>
                    <a:pt x="709" y="709"/>
                  </a:lnTo>
                  <a:lnTo>
                    <a:pt x="0" y="709"/>
                  </a:lnTo>
                  <a:lnTo>
                    <a:pt x="0" y="1392"/>
                  </a:lnTo>
                  <a:lnTo>
                    <a:pt x="709" y="1392"/>
                  </a:lnTo>
                  <a:lnTo>
                    <a:pt x="709" y="2101"/>
                  </a:lnTo>
                  <a:lnTo>
                    <a:pt x="1392" y="2101"/>
                  </a:lnTo>
                  <a:lnTo>
                    <a:pt x="1392" y="1393"/>
                  </a:lnTo>
                  <a:lnTo>
                    <a:pt x="2100" y="1392"/>
                  </a:lnTo>
                  <a:lnTo>
                    <a:pt x="2100" y="709"/>
                  </a:lnTo>
                  <a:lnTo>
                    <a:pt x="1393" y="7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2"/>
            <p:cNvSpPr/>
            <p:nvPr/>
          </p:nvSpPr>
          <p:spPr>
            <a:xfrm>
              <a:off x="7278350" y="4766425"/>
              <a:ext cx="52500" cy="52500"/>
            </a:xfrm>
            <a:custGeom>
              <a:avLst/>
              <a:gdLst/>
              <a:ahLst/>
              <a:cxnLst/>
              <a:rect l="l" t="t" r="r" b="b"/>
              <a:pathLst>
                <a:path w="2100" h="2100" extrusionOk="0">
                  <a:moveTo>
                    <a:pt x="708" y="0"/>
                  </a:moveTo>
                  <a:lnTo>
                    <a:pt x="708" y="708"/>
                  </a:lnTo>
                  <a:lnTo>
                    <a:pt x="0" y="708"/>
                  </a:lnTo>
                  <a:lnTo>
                    <a:pt x="0" y="1391"/>
                  </a:lnTo>
                  <a:lnTo>
                    <a:pt x="708" y="1391"/>
                  </a:lnTo>
                  <a:lnTo>
                    <a:pt x="708" y="2100"/>
                  </a:lnTo>
                  <a:lnTo>
                    <a:pt x="1391" y="2100"/>
                  </a:lnTo>
                  <a:lnTo>
                    <a:pt x="1391" y="1391"/>
                  </a:lnTo>
                  <a:lnTo>
                    <a:pt x="2100" y="1391"/>
                  </a:lnTo>
                  <a:lnTo>
                    <a:pt x="2100" y="708"/>
                  </a:lnTo>
                  <a:lnTo>
                    <a:pt x="1391" y="708"/>
                  </a:lnTo>
                  <a:lnTo>
                    <a:pt x="1391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2"/>
            <p:cNvSpPr/>
            <p:nvPr/>
          </p:nvSpPr>
          <p:spPr>
            <a:xfrm>
              <a:off x="7364700" y="4766425"/>
              <a:ext cx="52525" cy="52500"/>
            </a:xfrm>
            <a:custGeom>
              <a:avLst/>
              <a:gdLst/>
              <a:ahLst/>
              <a:cxnLst/>
              <a:rect l="l" t="t" r="r" b="b"/>
              <a:pathLst>
                <a:path w="2101" h="2100" extrusionOk="0">
                  <a:moveTo>
                    <a:pt x="708" y="0"/>
                  </a:moveTo>
                  <a:lnTo>
                    <a:pt x="708" y="708"/>
                  </a:lnTo>
                  <a:lnTo>
                    <a:pt x="0" y="708"/>
                  </a:lnTo>
                  <a:lnTo>
                    <a:pt x="0" y="1391"/>
                  </a:lnTo>
                  <a:lnTo>
                    <a:pt x="708" y="1391"/>
                  </a:lnTo>
                  <a:lnTo>
                    <a:pt x="708" y="2100"/>
                  </a:lnTo>
                  <a:lnTo>
                    <a:pt x="1392" y="2100"/>
                  </a:lnTo>
                  <a:lnTo>
                    <a:pt x="1391" y="1391"/>
                  </a:lnTo>
                  <a:lnTo>
                    <a:pt x="2100" y="1391"/>
                  </a:lnTo>
                  <a:lnTo>
                    <a:pt x="2100" y="708"/>
                  </a:lnTo>
                  <a:lnTo>
                    <a:pt x="1392" y="708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2"/>
            <p:cNvSpPr/>
            <p:nvPr/>
          </p:nvSpPr>
          <p:spPr>
            <a:xfrm>
              <a:off x="7451000" y="4766425"/>
              <a:ext cx="52550" cy="52500"/>
            </a:xfrm>
            <a:custGeom>
              <a:avLst/>
              <a:gdLst/>
              <a:ahLst/>
              <a:cxnLst/>
              <a:rect l="l" t="t" r="r" b="b"/>
              <a:pathLst>
                <a:path w="2102" h="2100" extrusionOk="0">
                  <a:moveTo>
                    <a:pt x="709" y="0"/>
                  </a:moveTo>
                  <a:lnTo>
                    <a:pt x="709" y="708"/>
                  </a:lnTo>
                  <a:lnTo>
                    <a:pt x="1" y="708"/>
                  </a:lnTo>
                  <a:lnTo>
                    <a:pt x="1" y="1391"/>
                  </a:lnTo>
                  <a:lnTo>
                    <a:pt x="709" y="1391"/>
                  </a:lnTo>
                  <a:lnTo>
                    <a:pt x="709" y="2100"/>
                  </a:lnTo>
                  <a:lnTo>
                    <a:pt x="1393" y="2100"/>
                  </a:lnTo>
                  <a:lnTo>
                    <a:pt x="1393" y="1391"/>
                  </a:lnTo>
                  <a:lnTo>
                    <a:pt x="2101" y="1391"/>
                  </a:lnTo>
                  <a:lnTo>
                    <a:pt x="2101" y="708"/>
                  </a:lnTo>
                  <a:lnTo>
                    <a:pt x="1393" y="708"/>
                  </a:lnTo>
                  <a:lnTo>
                    <a:pt x="1393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2"/>
            <p:cNvSpPr/>
            <p:nvPr/>
          </p:nvSpPr>
          <p:spPr>
            <a:xfrm>
              <a:off x="7537375" y="4766425"/>
              <a:ext cx="52500" cy="52500"/>
            </a:xfrm>
            <a:custGeom>
              <a:avLst/>
              <a:gdLst/>
              <a:ahLst/>
              <a:cxnLst/>
              <a:rect l="l" t="t" r="r" b="b"/>
              <a:pathLst>
                <a:path w="2100" h="2100" extrusionOk="0">
                  <a:moveTo>
                    <a:pt x="708" y="0"/>
                  </a:moveTo>
                  <a:lnTo>
                    <a:pt x="708" y="708"/>
                  </a:lnTo>
                  <a:lnTo>
                    <a:pt x="0" y="708"/>
                  </a:lnTo>
                  <a:lnTo>
                    <a:pt x="0" y="1391"/>
                  </a:lnTo>
                  <a:lnTo>
                    <a:pt x="707" y="1391"/>
                  </a:lnTo>
                  <a:lnTo>
                    <a:pt x="708" y="2100"/>
                  </a:lnTo>
                  <a:lnTo>
                    <a:pt x="1391" y="2100"/>
                  </a:lnTo>
                  <a:lnTo>
                    <a:pt x="1391" y="1391"/>
                  </a:lnTo>
                  <a:lnTo>
                    <a:pt x="2100" y="1391"/>
                  </a:lnTo>
                  <a:lnTo>
                    <a:pt x="2100" y="708"/>
                  </a:lnTo>
                  <a:lnTo>
                    <a:pt x="1392" y="708"/>
                  </a:lnTo>
                  <a:lnTo>
                    <a:pt x="1391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2"/>
            <p:cNvSpPr/>
            <p:nvPr/>
          </p:nvSpPr>
          <p:spPr>
            <a:xfrm>
              <a:off x="7623700" y="4766425"/>
              <a:ext cx="52500" cy="52500"/>
            </a:xfrm>
            <a:custGeom>
              <a:avLst/>
              <a:gdLst/>
              <a:ahLst/>
              <a:cxnLst/>
              <a:rect l="l" t="t" r="r" b="b"/>
              <a:pathLst>
                <a:path w="2100" h="2100" extrusionOk="0">
                  <a:moveTo>
                    <a:pt x="709" y="0"/>
                  </a:moveTo>
                  <a:lnTo>
                    <a:pt x="709" y="708"/>
                  </a:lnTo>
                  <a:lnTo>
                    <a:pt x="0" y="708"/>
                  </a:lnTo>
                  <a:lnTo>
                    <a:pt x="0" y="1391"/>
                  </a:lnTo>
                  <a:lnTo>
                    <a:pt x="709" y="1391"/>
                  </a:lnTo>
                  <a:lnTo>
                    <a:pt x="709" y="2100"/>
                  </a:lnTo>
                  <a:lnTo>
                    <a:pt x="1392" y="2100"/>
                  </a:lnTo>
                  <a:lnTo>
                    <a:pt x="1392" y="1391"/>
                  </a:lnTo>
                  <a:lnTo>
                    <a:pt x="2100" y="1391"/>
                  </a:lnTo>
                  <a:lnTo>
                    <a:pt x="2100" y="708"/>
                  </a:lnTo>
                  <a:lnTo>
                    <a:pt x="1392" y="708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E9B2B">
                <a:alpha val="468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"/>
              <a:buNone/>
              <a:defRPr sz="2800" b="1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ontserrat"/>
              <a:buChar char="●"/>
              <a:defRPr sz="180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Montserrat"/>
              <a:buChar char="■"/>
              <a:defRPr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77" r:id="rId2"/>
    <p:sldLayoutId id="2147483674" r:id="rId3"/>
    <p:sldLayoutId id="2147483678" r:id="rId4"/>
    <p:sldLayoutId id="2147483676" r:id="rId5"/>
    <p:sldLayoutId id="2147483679" r:id="rId6"/>
    <p:sldLayoutId id="2147483675" r:id="rId7"/>
    <p:sldLayoutId id="2147483657" r:id="rId8"/>
    <p:sldLayoutId id="2147483668" r:id="rId9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google.com/document/d/1k-kvnGO5RFwNO7EqLDKurpNJDeSZz1gsK-5SO_OcRHA/edit?usp=shari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llection.bccampus.c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N-AO7cwZalFe1jN9ZB7iu-kKGhImA_VzbY67rGY10K0/edit?usp=sha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134;p31"/>
          <p:cNvSpPr/>
          <p:nvPr/>
        </p:nvSpPr>
        <p:spPr>
          <a:xfrm>
            <a:off x="4038510" y="1078896"/>
            <a:ext cx="3769346" cy="3769346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FE9B2B">
              <a:alpha val="468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135;p31"/>
          <p:cNvSpPr/>
          <p:nvPr/>
        </p:nvSpPr>
        <p:spPr>
          <a:xfrm>
            <a:off x="1336157" y="295264"/>
            <a:ext cx="3769346" cy="3769346"/>
          </a:xfrm>
          <a:custGeom>
            <a:avLst/>
            <a:gdLst/>
            <a:ahLst/>
            <a:cxnLst/>
            <a:rect l="l" t="t" r="r" b="b"/>
            <a:pathLst>
              <a:path w="51399" h="51399" extrusionOk="0">
                <a:moveTo>
                  <a:pt x="25699" y="1"/>
                </a:moveTo>
                <a:cubicBezTo>
                  <a:pt x="18883" y="1"/>
                  <a:pt x="12347" y="2708"/>
                  <a:pt x="7527" y="7528"/>
                </a:cubicBezTo>
                <a:cubicBezTo>
                  <a:pt x="2708" y="12347"/>
                  <a:pt x="1" y="18883"/>
                  <a:pt x="1" y="25700"/>
                </a:cubicBezTo>
                <a:cubicBezTo>
                  <a:pt x="1" y="32516"/>
                  <a:pt x="2708" y="39052"/>
                  <a:pt x="7527" y="43873"/>
                </a:cubicBezTo>
                <a:cubicBezTo>
                  <a:pt x="12347" y="48692"/>
                  <a:pt x="18883" y="51399"/>
                  <a:pt x="25699" y="51399"/>
                </a:cubicBezTo>
                <a:cubicBezTo>
                  <a:pt x="32516" y="51399"/>
                  <a:pt x="39052" y="48692"/>
                  <a:pt x="43871" y="43873"/>
                </a:cubicBezTo>
                <a:cubicBezTo>
                  <a:pt x="48692" y="39052"/>
                  <a:pt x="51399" y="32516"/>
                  <a:pt x="51399" y="25700"/>
                </a:cubicBezTo>
                <a:cubicBezTo>
                  <a:pt x="51399" y="18883"/>
                  <a:pt x="48692" y="12347"/>
                  <a:pt x="43871" y="7528"/>
                </a:cubicBezTo>
                <a:cubicBezTo>
                  <a:pt x="39052" y="2708"/>
                  <a:pt x="32516" y="1"/>
                  <a:pt x="25699" y="1"/>
                </a:cubicBezTo>
                <a:close/>
              </a:path>
            </a:pathLst>
          </a:custGeom>
          <a:solidFill>
            <a:srgbClr val="99D7EF">
              <a:alpha val="562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1138;p31"/>
          <p:cNvSpPr/>
          <p:nvPr/>
        </p:nvSpPr>
        <p:spPr>
          <a:xfrm>
            <a:off x="6507500" y="404525"/>
            <a:ext cx="1885125" cy="1885125"/>
          </a:xfrm>
          <a:custGeom>
            <a:avLst/>
            <a:gdLst/>
            <a:ahLst/>
            <a:cxnLst/>
            <a:rect l="l" t="t" r="r" b="b"/>
            <a:pathLst>
              <a:path w="75405" h="75405" extrusionOk="0">
                <a:moveTo>
                  <a:pt x="37634" y="0"/>
                </a:moveTo>
                <a:cubicBezTo>
                  <a:pt x="37270" y="0"/>
                  <a:pt x="36976" y="295"/>
                  <a:pt x="36976" y="657"/>
                </a:cubicBezTo>
                <a:cubicBezTo>
                  <a:pt x="36976" y="1021"/>
                  <a:pt x="37270" y="1315"/>
                  <a:pt x="37634" y="1315"/>
                </a:cubicBezTo>
                <a:lnTo>
                  <a:pt x="37702" y="1315"/>
                </a:lnTo>
                <a:cubicBezTo>
                  <a:pt x="38544" y="1315"/>
                  <a:pt x="39394" y="1345"/>
                  <a:pt x="40230" y="1401"/>
                </a:cubicBezTo>
                <a:cubicBezTo>
                  <a:pt x="40245" y="1403"/>
                  <a:pt x="40260" y="1403"/>
                  <a:pt x="40276" y="1403"/>
                </a:cubicBezTo>
                <a:cubicBezTo>
                  <a:pt x="40629" y="1401"/>
                  <a:pt x="40919" y="1121"/>
                  <a:pt x="40931" y="767"/>
                </a:cubicBezTo>
                <a:cubicBezTo>
                  <a:pt x="40942" y="415"/>
                  <a:pt x="40672" y="114"/>
                  <a:pt x="40320" y="90"/>
                </a:cubicBezTo>
                <a:cubicBezTo>
                  <a:pt x="39454" y="30"/>
                  <a:pt x="38574" y="0"/>
                  <a:pt x="37702" y="0"/>
                </a:cubicBezTo>
                <a:close/>
                <a:moveTo>
                  <a:pt x="34992" y="98"/>
                </a:moveTo>
                <a:cubicBezTo>
                  <a:pt x="34976" y="98"/>
                  <a:pt x="34960" y="99"/>
                  <a:pt x="34943" y="100"/>
                </a:cubicBezTo>
                <a:cubicBezTo>
                  <a:pt x="34052" y="164"/>
                  <a:pt x="33152" y="262"/>
                  <a:pt x="32269" y="389"/>
                </a:cubicBezTo>
                <a:cubicBezTo>
                  <a:pt x="31928" y="438"/>
                  <a:pt x="31682" y="742"/>
                  <a:pt x="31706" y="1086"/>
                </a:cubicBezTo>
                <a:cubicBezTo>
                  <a:pt x="31730" y="1430"/>
                  <a:pt x="32018" y="1697"/>
                  <a:pt x="32362" y="1697"/>
                </a:cubicBezTo>
                <a:cubicBezTo>
                  <a:pt x="32393" y="1697"/>
                  <a:pt x="32426" y="1695"/>
                  <a:pt x="32457" y="1691"/>
                </a:cubicBezTo>
                <a:cubicBezTo>
                  <a:pt x="33309" y="1568"/>
                  <a:pt x="34177" y="1473"/>
                  <a:pt x="35039" y="1411"/>
                </a:cubicBezTo>
                <a:cubicBezTo>
                  <a:pt x="35401" y="1385"/>
                  <a:pt x="35673" y="1070"/>
                  <a:pt x="35647" y="707"/>
                </a:cubicBezTo>
                <a:cubicBezTo>
                  <a:pt x="35622" y="362"/>
                  <a:pt x="35334" y="98"/>
                  <a:pt x="34992" y="98"/>
                </a:cubicBezTo>
                <a:close/>
                <a:moveTo>
                  <a:pt x="42905" y="362"/>
                </a:moveTo>
                <a:cubicBezTo>
                  <a:pt x="42581" y="362"/>
                  <a:pt x="42299" y="599"/>
                  <a:pt x="42253" y="928"/>
                </a:cubicBezTo>
                <a:cubicBezTo>
                  <a:pt x="42202" y="1288"/>
                  <a:pt x="42453" y="1621"/>
                  <a:pt x="42813" y="1671"/>
                </a:cubicBezTo>
                <a:cubicBezTo>
                  <a:pt x="43667" y="1792"/>
                  <a:pt x="44528" y="1943"/>
                  <a:pt x="45370" y="2124"/>
                </a:cubicBezTo>
                <a:cubicBezTo>
                  <a:pt x="45415" y="2134"/>
                  <a:pt x="45462" y="2139"/>
                  <a:pt x="45508" y="2139"/>
                </a:cubicBezTo>
                <a:cubicBezTo>
                  <a:pt x="45844" y="2137"/>
                  <a:pt x="46126" y="1884"/>
                  <a:pt x="46161" y="1550"/>
                </a:cubicBezTo>
                <a:cubicBezTo>
                  <a:pt x="46195" y="1215"/>
                  <a:pt x="45974" y="908"/>
                  <a:pt x="45646" y="838"/>
                </a:cubicBezTo>
                <a:cubicBezTo>
                  <a:pt x="44773" y="651"/>
                  <a:pt x="43882" y="493"/>
                  <a:pt x="42996" y="368"/>
                </a:cubicBezTo>
                <a:cubicBezTo>
                  <a:pt x="42965" y="364"/>
                  <a:pt x="42935" y="362"/>
                  <a:pt x="42905" y="362"/>
                </a:cubicBezTo>
                <a:close/>
                <a:moveTo>
                  <a:pt x="29768" y="852"/>
                </a:moveTo>
                <a:cubicBezTo>
                  <a:pt x="29720" y="852"/>
                  <a:pt x="29671" y="857"/>
                  <a:pt x="29622" y="868"/>
                </a:cubicBezTo>
                <a:cubicBezTo>
                  <a:pt x="28747" y="1059"/>
                  <a:pt x="27870" y="1284"/>
                  <a:pt x="27016" y="1537"/>
                </a:cubicBezTo>
                <a:cubicBezTo>
                  <a:pt x="26701" y="1629"/>
                  <a:pt x="26502" y="1937"/>
                  <a:pt x="26549" y="2262"/>
                </a:cubicBezTo>
                <a:cubicBezTo>
                  <a:pt x="26595" y="2585"/>
                  <a:pt x="26874" y="2825"/>
                  <a:pt x="27201" y="2825"/>
                </a:cubicBezTo>
                <a:cubicBezTo>
                  <a:pt x="27264" y="2825"/>
                  <a:pt x="27327" y="2816"/>
                  <a:pt x="27387" y="2797"/>
                </a:cubicBezTo>
                <a:cubicBezTo>
                  <a:pt x="28213" y="2554"/>
                  <a:pt x="29059" y="2337"/>
                  <a:pt x="29902" y="2153"/>
                </a:cubicBezTo>
                <a:cubicBezTo>
                  <a:pt x="30259" y="2078"/>
                  <a:pt x="30487" y="1725"/>
                  <a:pt x="30408" y="1369"/>
                </a:cubicBezTo>
                <a:cubicBezTo>
                  <a:pt x="30341" y="1061"/>
                  <a:pt x="30070" y="852"/>
                  <a:pt x="29768" y="852"/>
                </a:cubicBezTo>
                <a:close/>
                <a:moveTo>
                  <a:pt x="48088" y="1475"/>
                </a:moveTo>
                <a:cubicBezTo>
                  <a:pt x="47802" y="1475"/>
                  <a:pt x="47541" y="1663"/>
                  <a:pt x="47457" y="1949"/>
                </a:cubicBezTo>
                <a:cubicBezTo>
                  <a:pt x="47357" y="2290"/>
                  <a:pt x="47548" y="2650"/>
                  <a:pt x="47886" y="2758"/>
                </a:cubicBezTo>
                <a:cubicBezTo>
                  <a:pt x="48713" y="2999"/>
                  <a:pt x="49542" y="3274"/>
                  <a:pt x="50352" y="3573"/>
                </a:cubicBezTo>
                <a:cubicBezTo>
                  <a:pt x="50425" y="3601"/>
                  <a:pt x="50502" y="3614"/>
                  <a:pt x="50581" y="3615"/>
                </a:cubicBezTo>
                <a:cubicBezTo>
                  <a:pt x="50582" y="3615"/>
                  <a:pt x="50583" y="3615"/>
                  <a:pt x="50583" y="3615"/>
                </a:cubicBezTo>
                <a:cubicBezTo>
                  <a:pt x="50901" y="3615"/>
                  <a:pt x="51173" y="3387"/>
                  <a:pt x="51230" y="3074"/>
                </a:cubicBezTo>
                <a:cubicBezTo>
                  <a:pt x="51285" y="2760"/>
                  <a:pt x="51109" y="2451"/>
                  <a:pt x="50809" y="2340"/>
                </a:cubicBezTo>
                <a:cubicBezTo>
                  <a:pt x="49970" y="2030"/>
                  <a:pt x="49111" y="1746"/>
                  <a:pt x="48254" y="1497"/>
                </a:cubicBezTo>
                <a:cubicBezTo>
                  <a:pt x="48199" y="1482"/>
                  <a:pt x="48143" y="1475"/>
                  <a:pt x="48088" y="1475"/>
                </a:cubicBezTo>
                <a:close/>
                <a:moveTo>
                  <a:pt x="24687" y="2351"/>
                </a:moveTo>
                <a:cubicBezTo>
                  <a:pt x="24612" y="2351"/>
                  <a:pt x="24537" y="2363"/>
                  <a:pt x="24462" y="2390"/>
                </a:cubicBezTo>
                <a:cubicBezTo>
                  <a:pt x="23628" y="2704"/>
                  <a:pt x="22793" y="3052"/>
                  <a:pt x="21983" y="3424"/>
                </a:cubicBezTo>
                <a:cubicBezTo>
                  <a:pt x="21701" y="3553"/>
                  <a:pt x="21548" y="3860"/>
                  <a:pt x="21614" y="4162"/>
                </a:cubicBezTo>
                <a:cubicBezTo>
                  <a:pt x="21681" y="4464"/>
                  <a:pt x="21948" y="4679"/>
                  <a:pt x="22257" y="4679"/>
                </a:cubicBezTo>
                <a:cubicBezTo>
                  <a:pt x="22352" y="4679"/>
                  <a:pt x="22445" y="4658"/>
                  <a:pt x="22530" y="4620"/>
                </a:cubicBezTo>
                <a:cubicBezTo>
                  <a:pt x="23313" y="4259"/>
                  <a:pt x="24119" y="3924"/>
                  <a:pt x="24925" y="3622"/>
                </a:cubicBezTo>
                <a:cubicBezTo>
                  <a:pt x="25261" y="3492"/>
                  <a:pt x="25430" y="3115"/>
                  <a:pt x="25304" y="2777"/>
                </a:cubicBezTo>
                <a:cubicBezTo>
                  <a:pt x="25204" y="2514"/>
                  <a:pt x="24954" y="2351"/>
                  <a:pt x="24687" y="2351"/>
                </a:cubicBezTo>
                <a:close/>
                <a:moveTo>
                  <a:pt x="53027" y="3309"/>
                </a:moveTo>
                <a:cubicBezTo>
                  <a:pt x="52778" y="3309"/>
                  <a:pt x="52538" y="3452"/>
                  <a:pt x="52428" y="3694"/>
                </a:cubicBezTo>
                <a:cubicBezTo>
                  <a:pt x="52278" y="4024"/>
                  <a:pt x="52425" y="4414"/>
                  <a:pt x="52755" y="4564"/>
                </a:cubicBezTo>
                <a:cubicBezTo>
                  <a:pt x="53539" y="4921"/>
                  <a:pt x="54322" y="5311"/>
                  <a:pt x="55080" y="5725"/>
                </a:cubicBezTo>
                <a:cubicBezTo>
                  <a:pt x="55176" y="5778"/>
                  <a:pt x="55285" y="5805"/>
                  <a:pt x="55395" y="5805"/>
                </a:cubicBezTo>
                <a:cubicBezTo>
                  <a:pt x="55695" y="5805"/>
                  <a:pt x="55958" y="5601"/>
                  <a:pt x="56032" y="5310"/>
                </a:cubicBezTo>
                <a:cubicBezTo>
                  <a:pt x="56106" y="5019"/>
                  <a:pt x="55973" y="4714"/>
                  <a:pt x="55708" y="4570"/>
                </a:cubicBezTo>
                <a:cubicBezTo>
                  <a:pt x="54922" y="4142"/>
                  <a:pt x="54112" y="3737"/>
                  <a:pt x="53299" y="3368"/>
                </a:cubicBezTo>
                <a:cubicBezTo>
                  <a:pt x="53211" y="3328"/>
                  <a:pt x="53118" y="3309"/>
                  <a:pt x="53027" y="3309"/>
                </a:cubicBezTo>
                <a:close/>
                <a:moveTo>
                  <a:pt x="19896" y="4552"/>
                </a:moveTo>
                <a:cubicBezTo>
                  <a:pt x="19790" y="4552"/>
                  <a:pt x="19681" y="4578"/>
                  <a:pt x="19581" y="4633"/>
                </a:cubicBezTo>
                <a:cubicBezTo>
                  <a:pt x="18800" y="5063"/>
                  <a:pt x="18023" y="5526"/>
                  <a:pt x="17272" y="6011"/>
                </a:cubicBezTo>
                <a:cubicBezTo>
                  <a:pt x="17027" y="6169"/>
                  <a:pt x="16916" y="6470"/>
                  <a:pt x="16998" y="6749"/>
                </a:cubicBezTo>
                <a:cubicBezTo>
                  <a:pt x="17080" y="7029"/>
                  <a:pt x="17337" y="7220"/>
                  <a:pt x="17629" y="7221"/>
                </a:cubicBezTo>
                <a:cubicBezTo>
                  <a:pt x="17755" y="7221"/>
                  <a:pt x="17880" y="7185"/>
                  <a:pt x="17986" y="7116"/>
                </a:cubicBezTo>
                <a:cubicBezTo>
                  <a:pt x="18710" y="6648"/>
                  <a:pt x="19459" y="6200"/>
                  <a:pt x="20214" y="5786"/>
                </a:cubicBezTo>
                <a:cubicBezTo>
                  <a:pt x="20532" y="5612"/>
                  <a:pt x="20649" y="5212"/>
                  <a:pt x="20474" y="4893"/>
                </a:cubicBezTo>
                <a:cubicBezTo>
                  <a:pt x="20354" y="4675"/>
                  <a:pt x="20129" y="4552"/>
                  <a:pt x="19896" y="4552"/>
                </a:cubicBezTo>
                <a:close/>
                <a:moveTo>
                  <a:pt x="57672" y="5837"/>
                </a:moveTo>
                <a:cubicBezTo>
                  <a:pt x="57456" y="5837"/>
                  <a:pt x="57244" y="5944"/>
                  <a:pt x="57119" y="6139"/>
                </a:cubicBezTo>
                <a:cubicBezTo>
                  <a:pt x="56922" y="6445"/>
                  <a:pt x="57011" y="6852"/>
                  <a:pt x="57316" y="7049"/>
                </a:cubicBezTo>
                <a:cubicBezTo>
                  <a:pt x="58043" y="7514"/>
                  <a:pt x="58761" y="8012"/>
                  <a:pt x="59452" y="8529"/>
                </a:cubicBezTo>
                <a:cubicBezTo>
                  <a:pt x="59564" y="8612"/>
                  <a:pt x="59701" y="8658"/>
                  <a:pt x="59841" y="8658"/>
                </a:cubicBezTo>
                <a:cubicBezTo>
                  <a:pt x="59842" y="8658"/>
                  <a:pt x="59844" y="8658"/>
                  <a:pt x="59846" y="8658"/>
                </a:cubicBezTo>
                <a:lnTo>
                  <a:pt x="59846" y="8659"/>
                </a:lnTo>
                <a:cubicBezTo>
                  <a:pt x="60129" y="8659"/>
                  <a:pt x="60381" y="8478"/>
                  <a:pt x="60470" y="8209"/>
                </a:cubicBezTo>
                <a:cubicBezTo>
                  <a:pt x="60560" y="7940"/>
                  <a:pt x="60466" y="7644"/>
                  <a:pt x="60240" y="7474"/>
                </a:cubicBezTo>
                <a:cubicBezTo>
                  <a:pt x="59524" y="6940"/>
                  <a:pt x="58779" y="6424"/>
                  <a:pt x="58028" y="5942"/>
                </a:cubicBezTo>
                <a:cubicBezTo>
                  <a:pt x="57917" y="5871"/>
                  <a:pt x="57794" y="5837"/>
                  <a:pt x="57672" y="5837"/>
                </a:cubicBezTo>
                <a:close/>
                <a:moveTo>
                  <a:pt x="15473" y="7408"/>
                </a:moveTo>
                <a:cubicBezTo>
                  <a:pt x="15330" y="7408"/>
                  <a:pt x="15187" y="7454"/>
                  <a:pt x="15066" y="7550"/>
                </a:cubicBezTo>
                <a:cubicBezTo>
                  <a:pt x="14352" y="8086"/>
                  <a:pt x="13648" y="8655"/>
                  <a:pt x="12974" y="9242"/>
                </a:cubicBezTo>
                <a:cubicBezTo>
                  <a:pt x="12767" y="9422"/>
                  <a:pt x="12694" y="9711"/>
                  <a:pt x="12790" y="9969"/>
                </a:cubicBezTo>
                <a:cubicBezTo>
                  <a:pt x="12886" y="10226"/>
                  <a:pt x="13131" y="10395"/>
                  <a:pt x="13406" y="10395"/>
                </a:cubicBezTo>
                <a:cubicBezTo>
                  <a:pt x="13564" y="10395"/>
                  <a:pt x="13717" y="10339"/>
                  <a:pt x="13837" y="10235"/>
                </a:cubicBezTo>
                <a:cubicBezTo>
                  <a:pt x="14487" y="9668"/>
                  <a:pt x="15167" y="9118"/>
                  <a:pt x="15855" y="8601"/>
                </a:cubicBezTo>
                <a:cubicBezTo>
                  <a:pt x="16156" y="8387"/>
                  <a:pt x="16221" y="7966"/>
                  <a:pt x="15998" y="7670"/>
                </a:cubicBezTo>
                <a:cubicBezTo>
                  <a:pt x="15869" y="7498"/>
                  <a:pt x="15672" y="7408"/>
                  <a:pt x="15473" y="7408"/>
                </a:cubicBezTo>
                <a:close/>
                <a:moveTo>
                  <a:pt x="61907" y="9000"/>
                </a:moveTo>
                <a:cubicBezTo>
                  <a:pt x="61722" y="9000"/>
                  <a:pt x="61539" y="9077"/>
                  <a:pt x="61409" y="9228"/>
                </a:cubicBezTo>
                <a:cubicBezTo>
                  <a:pt x="61172" y="9503"/>
                  <a:pt x="61203" y="9919"/>
                  <a:pt x="61478" y="10156"/>
                </a:cubicBezTo>
                <a:cubicBezTo>
                  <a:pt x="62129" y="10719"/>
                  <a:pt x="62770" y="11313"/>
                  <a:pt x="63382" y="11923"/>
                </a:cubicBezTo>
                <a:cubicBezTo>
                  <a:pt x="63505" y="12045"/>
                  <a:pt x="63671" y="12115"/>
                  <a:pt x="63846" y="12115"/>
                </a:cubicBezTo>
                <a:lnTo>
                  <a:pt x="63846" y="12114"/>
                </a:lnTo>
                <a:cubicBezTo>
                  <a:pt x="64112" y="12114"/>
                  <a:pt x="64351" y="11953"/>
                  <a:pt x="64453" y="11707"/>
                </a:cubicBezTo>
                <a:cubicBezTo>
                  <a:pt x="64554" y="11461"/>
                  <a:pt x="64497" y="11178"/>
                  <a:pt x="64309" y="10990"/>
                </a:cubicBezTo>
                <a:cubicBezTo>
                  <a:pt x="63675" y="10359"/>
                  <a:pt x="63012" y="9742"/>
                  <a:pt x="62337" y="9160"/>
                </a:cubicBezTo>
                <a:cubicBezTo>
                  <a:pt x="62212" y="9053"/>
                  <a:pt x="62059" y="9000"/>
                  <a:pt x="61907" y="9000"/>
                </a:cubicBezTo>
                <a:close/>
                <a:moveTo>
                  <a:pt x="11466" y="10893"/>
                </a:moveTo>
                <a:cubicBezTo>
                  <a:pt x="11301" y="10893"/>
                  <a:pt x="11136" y="10955"/>
                  <a:pt x="11008" y="11078"/>
                </a:cubicBezTo>
                <a:cubicBezTo>
                  <a:pt x="10377" y="11711"/>
                  <a:pt x="9760" y="12374"/>
                  <a:pt x="9176" y="13049"/>
                </a:cubicBezTo>
                <a:cubicBezTo>
                  <a:pt x="9009" y="13245"/>
                  <a:pt x="8969" y="13519"/>
                  <a:pt x="9076" y="13753"/>
                </a:cubicBezTo>
                <a:cubicBezTo>
                  <a:pt x="9183" y="13987"/>
                  <a:pt x="9417" y="14137"/>
                  <a:pt x="9674" y="14138"/>
                </a:cubicBezTo>
                <a:cubicBezTo>
                  <a:pt x="9864" y="14138"/>
                  <a:pt x="10046" y="14055"/>
                  <a:pt x="10171" y="13910"/>
                </a:cubicBezTo>
                <a:cubicBezTo>
                  <a:pt x="10735" y="13258"/>
                  <a:pt x="11329" y="12618"/>
                  <a:pt x="11939" y="12007"/>
                </a:cubicBezTo>
                <a:cubicBezTo>
                  <a:pt x="12188" y="11748"/>
                  <a:pt x="12184" y="11338"/>
                  <a:pt x="11930" y="11085"/>
                </a:cubicBezTo>
                <a:cubicBezTo>
                  <a:pt x="11802" y="10957"/>
                  <a:pt x="11634" y="10893"/>
                  <a:pt x="11466" y="10893"/>
                </a:cubicBezTo>
                <a:close/>
                <a:moveTo>
                  <a:pt x="65651" y="12730"/>
                </a:moveTo>
                <a:cubicBezTo>
                  <a:pt x="65498" y="12730"/>
                  <a:pt x="65344" y="12783"/>
                  <a:pt x="65219" y="12892"/>
                </a:cubicBezTo>
                <a:cubicBezTo>
                  <a:pt x="64945" y="13130"/>
                  <a:pt x="64916" y="13545"/>
                  <a:pt x="65155" y="13820"/>
                </a:cubicBezTo>
                <a:cubicBezTo>
                  <a:pt x="65721" y="14470"/>
                  <a:pt x="66271" y="15148"/>
                  <a:pt x="66790" y="15838"/>
                </a:cubicBezTo>
                <a:cubicBezTo>
                  <a:pt x="66914" y="16003"/>
                  <a:pt x="67109" y="16099"/>
                  <a:pt x="67315" y="16099"/>
                </a:cubicBezTo>
                <a:lnTo>
                  <a:pt x="67317" y="16099"/>
                </a:lnTo>
                <a:cubicBezTo>
                  <a:pt x="67565" y="16099"/>
                  <a:pt x="67793" y="15958"/>
                  <a:pt x="67904" y="15734"/>
                </a:cubicBezTo>
                <a:cubicBezTo>
                  <a:pt x="68016" y="15512"/>
                  <a:pt x="67991" y="15246"/>
                  <a:pt x="67841" y="15046"/>
                </a:cubicBezTo>
                <a:cubicBezTo>
                  <a:pt x="67303" y="14332"/>
                  <a:pt x="66733" y="13628"/>
                  <a:pt x="66148" y="12956"/>
                </a:cubicBezTo>
                <a:cubicBezTo>
                  <a:pt x="66018" y="12806"/>
                  <a:pt x="65835" y="12730"/>
                  <a:pt x="65651" y="12730"/>
                </a:cubicBezTo>
                <a:close/>
                <a:moveTo>
                  <a:pt x="8017" y="14883"/>
                </a:moveTo>
                <a:cubicBezTo>
                  <a:pt x="7816" y="14883"/>
                  <a:pt x="7619" y="14974"/>
                  <a:pt x="7490" y="15147"/>
                </a:cubicBezTo>
                <a:cubicBezTo>
                  <a:pt x="6954" y="15863"/>
                  <a:pt x="6438" y="16607"/>
                  <a:pt x="5955" y="17360"/>
                </a:cubicBezTo>
                <a:cubicBezTo>
                  <a:pt x="5675" y="17796"/>
                  <a:pt x="5988" y="18371"/>
                  <a:pt x="6508" y="18372"/>
                </a:cubicBezTo>
                <a:cubicBezTo>
                  <a:pt x="6731" y="18372"/>
                  <a:pt x="6941" y="18258"/>
                  <a:pt x="7062" y="18069"/>
                </a:cubicBezTo>
                <a:cubicBezTo>
                  <a:pt x="7527" y="17343"/>
                  <a:pt x="8026" y="16625"/>
                  <a:pt x="8543" y="15935"/>
                </a:cubicBezTo>
                <a:cubicBezTo>
                  <a:pt x="8760" y="15644"/>
                  <a:pt x="8700" y="15232"/>
                  <a:pt x="8410" y="15014"/>
                </a:cubicBezTo>
                <a:cubicBezTo>
                  <a:pt x="8292" y="14926"/>
                  <a:pt x="8154" y="14883"/>
                  <a:pt x="8017" y="14883"/>
                </a:cubicBezTo>
                <a:close/>
                <a:moveTo>
                  <a:pt x="68828" y="16948"/>
                </a:moveTo>
                <a:cubicBezTo>
                  <a:pt x="68705" y="16948"/>
                  <a:pt x="68582" y="16982"/>
                  <a:pt x="68472" y="17054"/>
                </a:cubicBezTo>
                <a:cubicBezTo>
                  <a:pt x="68166" y="17252"/>
                  <a:pt x="68079" y="17660"/>
                  <a:pt x="68278" y="17965"/>
                </a:cubicBezTo>
                <a:cubicBezTo>
                  <a:pt x="68744" y="18688"/>
                  <a:pt x="69192" y="19437"/>
                  <a:pt x="69608" y="20193"/>
                </a:cubicBezTo>
                <a:cubicBezTo>
                  <a:pt x="69723" y="20403"/>
                  <a:pt x="69945" y="20534"/>
                  <a:pt x="70184" y="20534"/>
                </a:cubicBezTo>
                <a:lnTo>
                  <a:pt x="70186" y="20534"/>
                </a:lnTo>
                <a:cubicBezTo>
                  <a:pt x="70686" y="20534"/>
                  <a:pt x="71002" y="19997"/>
                  <a:pt x="70761" y="19559"/>
                </a:cubicBezTo>
                <a:cubicBezTo>
                  <a:pt x="70330" y="18776"/>
                  <a:pt x="69866" y="17999"/>
                  <a:pt x="69382" y="17251"/>
                </a:cubicBezTo>
                <a:cubicBezTo>
                  <a:pt x="69256" y="17055"/>
                  <a:pt x="69044" y="16948"/>
                  <a:pt x="68828" y="16948"/>
                </a:cubicBezTo>
                <a:close/>
                <a:moveTo>
                  <a:pt x="5160" y="19332"/>
                </a:moveTo>
                <a:cubicBezTo>
                  <a:pt x="4927" y="19332"/>
                  <a:pt x="4701" y="19456"/>
                  <a:pt x="4582" y="19674"/>
                </a:cubicBezTo>
                <a:cubicBezTo>
                  <a:pt x="4154" y="20460"/>
                  <a:pt x="3748" y="21271"/>
                  <a:pt x="3378" y="22083"/>
                </a:cubicBezTo>
                <a:cubicBezTo>
                  <a:pt x="3180" y="22519"/>
                  <a:pt x="3498" y="23014"/>
                  <a:pt x="3976" y="23015"/>
                </a:cubicBezTo>
                <a:cubicBezTo>
                  <a:pt x="4234" y="23015"/>
                  <a:pt x="4468" y="22864"/>
                  <a:pt x="4574" y="22629"/>
                </a:cubicBezTo>
                <a:cubicBezTo>
                  <a:pt x="4932" y="21844"/>
                  <a:pt x="5324" y="21062"/>
                  <a:pt x="5737" y="20304"/>
                </a:cubicBezTo>
                <a:cubicBezTo>
                  <a:pt x="5910" y="19986"/>
                  <a:pt x="5793" y="19586"/>
                  <a:pt x="5474" y="19413"/>
                </a:cubicBezTo>
                <a:cubicBezTo>
                  <a:pt x="5374" y="19358"/>
                  <a:pt x="5266" y="19332"/>
                  <a:pt x="5160" y="19332"/>
                </a:cubicBezTo>
                <a:close/>
                <a:moveTo>
                  <a:pt x="71375" y="21582"/>
                </a:moveTo>
                <a:cubicBezTo>
                  <a:pt x="71283" y="21582"/>
                  <a:pt x="71189" y="21601"/>
                  <a:pt x="71100" y="21642"/>
                </a:cubicBezTo>
                <a:cubicBezTo>
                  <a:pt x="70772" y="21793"/>
                  <a:pt x="70628" y="22181"/>
                  <a:pt x="70775" y="22510"/>
                </a:cubicBezTo>
                <a:cubicBezTo>
                  <a:pt x="71137" y="23294"/>
                  <a:pt x="71473" y="24100"/>
                  <a:pt x="71774" y="24904"/>
                </a:cubicBezTo>
                <a:cubicBezTo>
                  <a:pt x="71872" y="25160"/>
                  <a:pt x="72117" y="25329"/>
                  <a:pt x="72391" y="25329"/>
                </a:cubicBezTo>
                <a:cubicBezTo>
                  <a:pt x="72850" y="25328"/>
                  <a:pt x="73167" y="24870"/>
                  <a:pt x="73006" y="24440"/>
                </a:cubicBezTo>
                <a:cubicBezTo>
                  <a:pt x="72692" y="23607"/>
                  <a:pt x="72345" y="22772"/>
                  <a:pt x="71970" y="21960"/>
                </a:cubicBezTo>
                <a:cubicBezTo>
                  <a:pt x="71859" y="21722"/>
                  <a:pt x="71622" y="21582"/>
                  <a:pt x="71375" y="21582"/>
                </a:cubicBezTo>
                <a:close/>
                <a:moveTo>
                  <a:pt x="2971" y="24130"/>
                </a:moveTo>
                <a:cubicBezTo>
                  <a:pt x="2699" y="24130"/>
                  <a:pt x="2444" y="24300"/>
                  <a:pt x="2349" y="24573"/>
                </a:cubicBezTo>
                <a:cubicBezTo>
                  <a:pt x="2039" y="25411"/>
                  <a:pt x="1754" y="26271"/>
                  <a:pt x="1504" y="27129"/>
                </a:cubicBezTo>
                <a:cubicBezTo>
                  <a:pt x="1381" y="27549"/>
                  <a:pt x="1697" y="27969"/>
                  <a:pt x="2135" y="27970"/>
                </a:cubicBezTo>
                <a:cubicBezTo>
                  <a:pt x="2428" y="27969"/>
                  <a:pt x="2684" y="27776"/>
                  <a:pt x="2766" y="27496"/>
                </a:cubicBezTo>
                <a:cubicBezTo>
                  <a:pt x="3007" y="26669"/>
                  <a:pt x="3282" y="25839"/>
                  <a:pt x="3582" y="25031"/>
                </a:cubicBezTo>
                <a:cubicBezTo>
                  <a:pt x="3718" y="24688"/>
                  <a:pt x="3545" y="24300"/>
                  <a:pt x="3199" y="24171"/>
                </a:cubicBezTo>
                <a:cubicBezTo>
                  <a:pt x="3124" y="24143"/>
                  <a:pt x="3047" y="24130"/>
                  <a:pt x="2971" y="24130"/>
                </a:cubicBezTo>
                <a:close/>
                <a:moveTo>
                  <a:pt x="73229" y="26514"/>
                </a:moveTo>
                <a:cubicBezTo>
                  <a:pt x="73167" y="26514"/>
                  <a:pt x="73104" y="26523"/>
                  <a:pt x="73042" y="26541"/>
                </a:cubicBezTo>
                <a:cubicBezTo>
                  <a:pt x="72691" y="26645"/>
                  <a:pt x="72493" y="27016"/>
                  <a:pt x="72600" y="27365"/>
                </a:cubicBezTo>
                <a:cubicBezTo>
                  <a:pt x="72845" y="28194"/>
                  <a:pt x="73062" y="29040"/>
                  <a:pt x="73245" y="29879"/>
                </a:cubicBezTo>
                <a:cubicBezTo>
                  <a:pt x="73312" y="30181"/>
                  <a:pt x="73579" y="30396"/>
                  <a:pt x="73887" y="30397"/>
                </a:cubicBezTo>
                <a:cubicBezTo>
                  <a:pt x="74307" y="30396"/>
                  <a:pt x="74619" y="30009"/>
                  <a:pt x="74530" y="29599"/>
                </a:cubicBezTo>
                <a:cubicBezTo>
                  <a:pt x="74341" y="28728"/>
                  <a:pt x="74114" y="27852"/>
                  <a:pt x="73861" y="26992"/>
                </a:cubicBezTo>
                <a:cubicBezTo>
                  <a:pt x="73779" y="26702"/>
                  <a:pt x="73515" y="26514"/>
                  <a:pt x="73229" y="26514"/>
                </a:cubicBezTo>
                <a:close/>
                <a:moveTo>
                  <a:pt x="1486" y="29218"/>
                </a:moveTo>
                <a:cubicBezTo>
                  <a:pt x="1183" y="29218"/>
                  <a:pt x="910" y="29428"/>
                  <a:pt x="844" y="29737"/>
                </a:cubicBezTo>
                <a:cubicBezTo>
                  <a:pt x="656" y="30609"/>
                  <a:pt x="498" y="31500"/>
                  <a:pt x="373" y="32386"/>
                </a:cubicBezTo>
                <a:cubicBezTo>
                  <a:pt x="317" y="32782"/>
                  <a:pt x="625" y="33135"/>
                  <a:pt x="1024" y="33135"/>
                </a:cubicBezTo>
                <a:cubicBezTo>
                  <a:pt x="1351" y="33135"/>
                  <a:pt x="1629" y="32893"/>
                  <a:pt x="1675" y="32570"/>
                </a:cubicBezTo>
                <a:cubicBezTo>
                  <a:pt x="1796" y="31715"/>
                  <a:pt x="1948" y="30855"/>
                  <a:pt x="2130" y="30014"/>
                </a:cubicBezTo>
                <a:cubicBezTo>
                  <a:pt x="2206" y="29659"/>
                  <a:pt x="1980" y="29309"/>
                  <a:pt x="1625" y="29233"/>
                </a:cubicBezTo>
                <a:cubicBezTo>
                  <a:pt x="1579" y="29223"/>
                  <a:pt x="1532" y="29218"/>
                  <a:pt x="1486" y="29218"/>
                </a:cubicBezTo>
                <a:close/>
                <a:moveTo>
                  <a:pt x="74362" y="31682"/>
                </a:moveTo>
                <a:cubicBezTo>
                  <a:pt x="74331" y="31682"/>
                  <a:pt x="74299" y="31684"/>
                  <a:pt x="74267" y="31688"/>
                </a:cubicBezTo>
                <a:cubicBezTo>
                  <a:pt x="73908" y="31741"/>
                  <a:pt x="73659" y="32074"/>
                  <a:pt x="73711" y="32433"/>
                </a:cubicBezTo>
                <a:cubicBezTo>
                  <a:pt x="73834" y="33283"/>
                  <a:pt x="73928" y="34152"/>
                  <a:pt x="73993" y="35015"/>
                </a:cubicBezTo>
                <a:cubicBezTo>
                  <a:pt x="74017" y="35359"/>
                  <a:pt x="74303" y="35624"/>
                  <a:pt x="74647" y="35625"/>
                </a:cubicBezTo>
                <a:cubicBezTo>
                  <a:pt x="74663" y="35625"/>
                  <a:pt x="74680" y="35624"/>
                  <a:pt x="74695" y="35623"/>
                </a:cubicBezTo>
                <a:cubicBezTo>
                  <a:pt x="75058" y="35597"/>
                  <a:pt x="75331" y="35281"/>
                  <a:pt x="75304" y="34920"/>
                </a:cubicBezTo>
                <a:cubicBezTo>
                  <a:pt x="75237" y="34024"/>
                  <a:pt x="75140" y="33125"/>
                  <a:pt x="75012" y="32245"/>
                </a:cubicBezTo>
                <a:cubicBezTo>
                  <a:pt x="74965" y="31918"/>
                  <a:pt x="74684" y="31682"/>
                  <a:pt x="74362" y="31682"/>
                </a:cubicBezTo>
                <a:close/>
                <a:moveTo>
                  <a:pt x="746" y="34455"/>
                </a:moveTo>
                <a:cubicBezTo>
                  <a:pt x="406" y="34455"/>
                  <a:pt x="119" y="34717"/>
                  <a:pt x="92" y="35062"/>
                </a:cubicBezTo>
                <a:cubicBezTo>
                  <a:pt x="31" y="35934"/>
                  <a:pt x="0" y="36823"/>
                  <a:pt x="0" y="37697"/>
                </a:cubicBezTo>
                <a:lnTo>
                  <a:pt x="0" y="37748"/>
                </a:lnTo>
                <a:cubicBezTo>
                  <a:pt x="0" y="38112"/>
                  <a:pt x="295" y="38405"/>
                  <a:pt x="659" y="38405"/>
                </a:cubicBezTo>
                <a:cubicBezTo>
                  <a:pt x="1021" y="38405"/>
                  <a:pt x="1316" y="38112"/>
                  <a:pt x="1316" y="37748"/>
                </a:cubicBezTo>
                <a:lnTo>
                  <a:pt x="1316" y="37702"/>
                </a:lnTo>
                <a:cubicBezTo>
                  <a:pt x="1316" y="36853"/>
                  <a:pt x="1345" y="35995"/>
                  <a:pt x="1404" y="35152"/>
                </a:cubicBezTo>
                <a:cubicBezTo>
                  <a:pt x="1425" y="34791"/>
                  <a:pt x="1153" y="34481"/>
                  <a:pt x="793" y="34457"/>
                </a:cubicBezTo>
                <a:cubicBezTo>
                  <a:pt x="777" y="34456"/>
                  <a:pt x="761" y="34455"/>
                  <a:pt x="746" y="34455"/>
                </a:cubicBezTo>
                <a:close/>
                <a:moveTo>
                  <a:pt x="74747" y="36952"/>
                </a:moveTo>
                <a:cubicBezTo>
                  <a:pt x="74384" y="36952"/>
                  <a:pt x="74089" y="37246"/>
                  <a:pt x="74089" y="37609"/>
                </a:cubicBezTo>
                <a:lnTo>
                  <a:pt x="74089" y="37703"/>
                </a:lnTo>
                <a:cubicBezTo>
                  <a:pt x="74089" y="38566"/>
                  <a:pt x="74059" y="39439"/>
                  <a:pt x="73998" y="40298"/>
                </a:cubicBezTo>
                <a:cubicBezTo>
                  <a:pt x="73973" y="40660"/>
                  <a:pt x="74245" y="40974"/>
                  <a:pt x="74608" y="41001"/>
                </a:cubicBezTo>
                <a:cubicBezTo>
                  <a:pt x="74624" y="41002"/>
                  <a:pt x="74639" y="41002"/>
                  <a:pt x="74655" y="41002"/>
                </a:cubicBezTo>
                <a:cubicBezTo>
                  <a:pt x="75000" y="41001"/>
                  <a:pt x="75285" y="40735"/>
                  <a:pt x="75311" y="40391"/>
                </a:cubicBezTo>
                <a:cubicBezTo>
                  <a:pt x="75373" y="39501"/>
                  <a:pt x="75405" y="38596"/>
                  <a:pt x="75405" y="37703"/>
                </a:cubicBezTo>
                <a:lnTo>
                  <a:pt x="75405" y="37609"/>
                </a:lnTo>
                <a:cubicBezTo>
                  <a:pt x="75405" y="37246"/>
                  <a:pt x="75110" y="36952"/>
                  <a:pt x="74747" y="36952"/>
                </a:cubicBezTo>
                <a:close/>
                <a:moveTo>
                  <a:pt x="754" y="39733"/>
                </a:moveTo>
                <a:cubicBezTo>
                  <a:pt x="739" y="39733"/>
                  <a:pt x="723" y="39734"/>
                  <a:pt x="707" y="39735"/>
                </a:cubicBezTo>
                <a:cubicBezTo>
                  <a:pt x="345" y="39760"/>
                  <a:pt x="72" y="40075"/>
                  <a:pt x="99" y="40438"/>
                </a:cubicBezTo>
                <a:cubicBezTo>
                  <a:pt x="163" y="41331"/>
                  <a:pt x="259" y="42230"/>
                  <a:pt x="386" y="43113"/>
                </a:cubicBezTo>
                <a:cubicBezTo>
                  <a:pt x="432" y="43435"/>
                  <a:pt x="710" y="43676"/>
                  <a:pt x="1035" y="43677"/>
                </a:cubicBezTo>
                <a:cubicBezTo>
                  <a:pt x="1068" y="43676"/>
                  <a:pt x="1099" y="43674"/>
                  <a:pt x="1130" y="43670"/>
                </a:cubicBezTo>
                <a:cubicBezTo>
                  <a:pt x="1489" y="43618"/>
                  <a:pt x="1738" y="43284"/>
                  <a:pt x="1687" y="42925"/>
                </a:cubicBezTo>
                <a:cubicBezTo>
                  <a:pt x="1565" y="42074"/>
                  <a:pt x="1472" y="41206"/>
                  <a:pt x="1410" y="40343"/>
                </a:cubicBezTo>
                <a:cubicBezTo>
                  <a:pt x="1385" y="39997"/>
                  <a:pt x="1096" y="39733"/>
                  <a:pt x="754" y="39733"/>
                </a:cubicBezTo>
                <a:close/>
                <a:moveTo>
                  <a:pt x="74373" y="42311"/>
                </a:moveTo>
                <a:cubicBezTo>
                  <a:pt x="74050" y="42311"/>
                  <a:pt x="73768" y="42550"/>
                  <a:pt x="73723" y="42880"/>
                </a:cubicBezTo>
                <a:cubicBezTo>
                  <a:pt x="73602" y="43736"/>
                  <a:pt x="73448" y="44595"/>
                  <a:pt x="73266" y="45435"/>
                </a:cubicBezTo>
                <a:cubicBezTo>
                  <a:pt x="73178" y="45845"/>
                  <a:pt x="73490" y="46232"/>
                  <a:pt x="73909" y="46232"/>
                </a:cubicBezTo>
                <a:cubicBezTo>
                  <a:pt x="74219" y="46231"/>
                  <a:pt x="74485" y="46015"/>
                  <a:pt x="74550" y="45713"/>
                </a:cubicBezTo>
                <a:cubicBezTo>
                  <a:pt x="74739" y="44843"/>
                  <a:pt x="74898" y="43952"/>
                  <a:pt x="75025" y="43065"/>
                </a:cubicBezTo>
                <a:cubicBezTo>
                  <a:pt x="75079" y="42705"/>
                  <a:pt x="74828" y="42369"/>
                  <a:pt x="74467" y="42318"/>
                </a:cubicBezTo>
                <a:cubicBezTo>
                  <a:pt x="74435" y="42313"/>
                  <a:pt x="74404" y="42311"/>
                  <a:pt x="74373" y="42311"/>
                </a:cubicBezTo>
                <a:close/>
                <a:moveTo>
                  <a:pt x="1505" y="44962"/>
                </a:moveTo>
                <a:cubicBezTo>
                  <a:pt x="1459" y="44962"/>
                  <a:pt x="1413" y="44967"/>
                  <a:pt x="1366" y="44977"/>
                </a:cubicBezTo>
                <a:cubicBezTo>
                  <a:pt x="1011" y="45055"/>
                  <a:pt x="786" y="45405"/>
                  <a:pt x="864" y="45760"/>
                </a:cubicBezTo>
                <a:cubicBezTo>
                  <a:pt x="1054" y="46634"/>
                  <a:pt x="1278" y="47510"/>
                  <a:pt x="1530" y="48367"/>
                </a:cubicBezTo>
                <a:cubicBezTo>
                  <a:pt x="1613" y="48647"/>
                  <a:pt x="1869" y="48839"/>
                  <a:pt x="2161" y="48840"/>
                </a:cubicBezTo>
                <a:cubicBezTo>
                  <a:pt x="2600" y="48839"/>
                  <a:pt x="2916" y="48417"/>
                  <a:pt x="2792" y="47996"/>
                </a:cubicBezTo>
                <a:cubicBezTo>
                  <a:pt x="2549" y="47169"/>
                  <a:pt x="2333" y="46323"/>
                  <a:pt x="2149" y="45481"/>
                </a:cubicBezTo>
                <a:cubicBezTo>
                  <a:pt x="2081" y="45173"/>
                  <a:pt x="1808" y="44962"/>
                  <a:pt x="1505" y="44962"/>
                </a:cubicBezTo>
                <a:close/>
                <a:moveTo>
                  <a:pt x="73256" y="47479"/>
                </a:moveTo>
                <a:cubicBezTo>
                  <a:pt x="72971" y="47479"/>
                  <a:pt x="72710" y="47665"/>
                  <a:pt x="72626" y="47953"/>
                </a:cubicBezTo>
                <a:cubicBezTo>
                  <a:pt x="72383" y="48779"/>
                  <a:pt x="72108" y="49608"/>
                  <a:pt x="71806" y="50416"/>
                </a:cubicBezTo>
                <a:cubicBezTo>
                  <a:pt x="71648" y="50846"/>
                  <a:pt x="71965" y="51302"/>
                  <a:pt x="72423" y="51303"/>
                </a:cubicBezTo>
                <a:cubicBezTo>
                  <a:pt x="72698" y="51303"/>
                  <a:pt x="72944" y="51132"/>
                  <a:pt x="73039" y="50875"/>
                </a:cubicBezTo>
                <a:cubicBezTo>
                  <a:pt x="73352" y="50037"/>
                  <a:pt x="73637" y="49178"/>
                  <a:pt x="73888" y="48322"/>
                </a:cubicBezTo>
                <a:cubicBezTo>
                  <a:pt x="73990" y="47973"/>
                  <a:pt x="73790" y="47607"/>
                  <a:pt x="73442" y="47506"/>
                </a:cubicBezTo>
                <a:cubicBezTo>
                  <a:pt x="73380" y="47488"/>
                  <a:pt x="73317" y="47479"/>
                  <a:pt x="73256" y="47479"/>
                </a:cubicBezTo>
                <a:close/>
                <a:moveTo>
                  <a:pt x="3000" y="50036"/>
                </a:moveTo>
                <a:cubicBezTo>
                  <a:pt x="2923" y="50036"/>
                  <a:pt x="2845" y="50050"/>
                  <a:pt x="2769" y="50078"/>
                </a:cubicBezTo>
                <a:cubicBezTo>
                  <a:pt x="2431" y="50205"/>
                  <a:pt x="2258" y="50580"/>
                  <a:pt x="2382" y="50919"/>
                </a:cubicBezTo>
                <a:cubicBezTo>
                  <a:pt x="2695" y="51755"/>
                  <a:pt x="3042" y="52590"/>
                  <a:pt x="3415" y="53402"/>
                </a:cubicBezTo>
                <a:cubicBezTo>
                  <a:pt x="3521" y="53636"/>
                  <a:pt x="3755" y="53785"/>
                  <a:pt x="4012" y="53785"/>
                </a:cubicBezTo>
                <a:cubicBezTo>
                  <a:pt x="4491" y="53784"/>
                  <a:pt x="4808" y="53289"/>
                  <a:pt x="4610" y="52854"/>
                </a:cubicBezTo>
                <a:cubicBezTo>
                  <a:pt x="4250" y="52070"/>
                  <a:pt x="3916" y="51265"/>
                  <a:pt x="3613" y="50458"/>
                </a:cubicBezTo>
                <a:cubicBezTo>
                  <a:pt x="3513" y="50197"/>
                  <a:pt x="3264" y="50036"/>
                  <a:pt x="3000" y="50036"/>
                </a:cubicBezTo>
                <a:close/>
                <a:moveTo>
                  <a:pt x="71409" y="52432"/>
                </a:moveTo>
                <a:cubicBezTo>
                  <a:pt x="71160" y="52432"/>
                  <a:pt x="70921" y="52575"/>
                  <a:pt x="70811" y="52816"/>
                </a:cubicBezTo>
                <a:cubicBezTo>
                  <a:pt x="70453" y="53601"/>
                  <a:pt x="70061" y="54383"/>
                  <a:pt x="69647" y="55140"/>
                </a:cubicBezTo>
                <a:cubicBezTo>
                  <a:pt x="69407" y="55578"/>
                  <a:pt x="69724" y="56113"/>
                  <a:pt x="70223" y="56113"/>
                </a:cubicBezTo>
                <a:cubicBezTo>
                  <a:pt x="70464" y="56113"/>
                  <a:pt x="70684" y="55982"/>
                  <a:pt x="70800" y="55771"/>
                </a:cubicBezTo>
                <a:cubicBezTo>
                  <a:pt x="71229" y="54986"/>
                  <a:pt x="71636" y="54177"/>
                  <a:pt x="72007" y="53364"/>
                </a:cubicBezTo>
                <a:cubicBezTo>
                  <a:pt x="72158" y="53034"/>
                  <a:pt x="72013" y="52643"/>
                  <a:pt x="71682" y="52493"/>
                </a:cubicBezTo>
                <a:cubicBezTo>
                  <a:pt x="71593" y="52452"/>
                  <a:pt x="71500" y="52432"/>
                  <a:pt x="71409" y="52432"/>
                </a:cubicBezTo>
                <a:close/>
                <a:moveTo>
                  <a:pt x="5193" y="54822"/>
                </a:moveTo>
                <a:cubicBezTo>
                  <a:pt x="5087" y="54822"/>
                  <a:pt x="4978" y="54848"/>
                  <a:pt x="4878" y="54903"/>
                </a:cubicBezTo>
                <a:cubicBezTo>
                  <a:pt x="4556" y="55079"/>
                  <a:pt x="4441" y="55485"/>
                  <a:pt x="4622" y="55803"/>
                </a:cubicBezTo>
                <a:cubicBezTo>
                  <a:pt x="5052" y="56587"/>
                  <a:pt x="5515" y="57364"/>
                  <a:pt x="5999" y="58113"/>
                </a:cubicBezTo>
                <a:cubicBezTo>
                  <a:pt x="6120" y="58302"/>
                  <a:pt x="6328" y="58415"/>
                  <a:pt x="6552" y="58415"/>
                </a:cubicBezTo>
                <a:cubicBezTo>
                  <a:pt x="7072" y="58414"/>
                  <a:pt x="7386" y="57838"/>
                  <a:pt x="7104" y="57400"/>
                </a:cubicBezTo>
                <a:cubicBezTo>
                  <a:pt x="6637" y="56678"/>
                  <a:pt x="6189" y="55927"/>
                  <a:pt x="5775" y="55171"/>
                </a:cubicBezTo>
                <a:cubicBezTo>
                  <a:pt x="5657" y="54948"/>
                  <a:pt x="5429" y="54822"/>
                  <a:pt x="5193" y="54822"/>
                </a:cubicBezTo>
                <a:close/>
                <a:moveTo>
                  <a:pt x="68877" y="57066"/>
                </a:moveTo>
                <a:cubicBezTo>
                  <a:pt x="68658" y="57066"/>
                  <a:pt x="68443" y="57175"/>
                  <a:pt x="68319" y="57375"/>
                </a:cubicBezTo>
                <a:cubicBezTo>
                  <a:pt x="67853" y="58099"/>
                  <a:pt x="67354" y="58816"/>
                  <a:pt x="66835" y="59508"/>
                </a:cubicBezTo>
                <a:cubicBezTo>
                  <a:pt x="66687" y="59706"/>
                  <a:pt x="66662" y="59973"/>
                  <a:pt x="66773" y="60196"/>
                </a:cubicBezTo>
                <a:cubicBezTo>
                  <a:pt x="66885" y="60418"/>
                  <a:pt x="67113" y="60559"/>
                  <a:pt x="67361" y="60560"/>
                </a:cubicBezTo>
                <a:lnTo>
                  <a:pt x="67361" y="60559"/>
                </a:lnTo>
                <a:cubicBezTo>
                  <a:pt x="67568" y="60559"/>
                  <a:pt x="67763" y="60462"/>
                  <a:pt x="67887" y="60296"/>
                </a:cubicBezTo>
                <a:cubicBezTo>
                  <a:pt x="68424" y="59580"/>
                  <a:pt x="68942" y="58837"/>
                  <a:pt x="69425" y="58087"/>
                </a:cubicBezTo>
                <a:cubicBezTo>
                  <a:pt x="69627" y="57781"/>
                  <a:pt x="69539" y="57369"/>
                  <a:pt x="69232" y="57171"/>
                </a:cubicBezTo>
                <a:cubicBezTo>
                  <a:pt x="69122" y="57100"/>
                  <a:pt x="68999" y="57066"/>
                  <a:pt x="68877" y="57066"/>
                </a:cubicBezTo>
                <a:close/>
                <a:moveTo>
                  <a:pt x="8062" y="59268"/>
                </a:moveTo>
                <a:cubicBezTo>
                  <a:pt x="7924" y="59268"/>
                  <a:pt x="7786" y="59311"/>
                  <a:pt x="7667" y="59400"/>
                </a:cubicBezTo>
                <a:cubicBezTo>
                  <a:pt x="7377" y="59619"/>
                  <a:pt x="7318" y="60030"/>
                  <a:pt x="7536" y="60320"/>
                </a:cubicBezTo>
                <a:cubicBezTo>
                  <a:pt x="8072" y="61034"/>
                  <a:pt x="8640" y="61738"/>
                  <a:pt x="9227" y="62413"/>
                </a:cubicBezTo>
                <a:cubicBezTo>
                  <a:pt x="9352" y="62558"/>
                  <a:pt x="9533" y="62640"/>
                  <a:pt x="9724" y="62640"/>
                </a:cubicBezTo>
                <a:cubicBezTo>
                  <a:pt x="9981" y="62640"/>
                  <a:pt x="10215" y="62489"/>
                  <a:pt x="10322" y="62254"/>
                </a:cubicBezTo>
                <a:cubicBezTo>
                  <a:pt x="10429" y="62020"/>
                  <a:pt x="10389" y="61745"/>
                  <a:pt x="10220" y="61550"/>
                </a:cubicBezTo>
                <a:cubicBezTo>
                  <a:pt x="9654" y="60899"/>
                  <a:pt x="9105" y="60220"/>
                  <a:pt x="8588" y="59531"/>
                </a:cubicBezTo>
                <a:cubicBezTo>
                  <a:pt x="8459" y="59359"/>
                  <a:pt x="8262" y="59268"/>
                  <a:pt x="8062" y="59268"/>
                </a:cubicBezTo>
                <a:close/>
                <a:moveTo>
                  <a:pt x="65701" y="61302"/>
                </a:moveTo>
                <a:cubicBezTo>
                  <a:pt x="65517" y="61302"/>
                  <a:pt x="65334" y="61379"/>
                  <a:pt x="65205" y="61529"/>
                </a:cubicBezTo>
                <a:cubicBezTo>
                  <a:pt x="64639" y="62181"/>
                  <a:pt x="64044" y="62820"/>
                  <a:pt x="63434" y="63430"/>
                </a:cubicBezTo>
                <a:cubicBezTo>
                  <a:pt x="63246" y="63617"/>
                  <a:pt x="63190" y="63900"/>
                  <a:pt x="63291" y="64146"/>
                </a:cubicBezTo>
                <a:cubicBezTo>
                  <a:pt x="63393" y="64391"/>
                  <a:pt x="63633" y="64552"/>
                  <a:pt x="63899" y="64552"/>
                </a:cubicBezTo>
                <a:cubicBezTo>
                  <a:pt x="64074" y="64552"/>
                  <a:pt x="64241" y="64483"/>
                  <a:pt x="64364" y="64359"/>
                </a:cubicBezTo>
                <a:cubicBezTo>
                  <a:pt x="64995" y="63728"/>
                  <a:pt x="65613" y="63065"/>
                  <a:pt x="66198" y="62390"/>
                </a:cubicBezTo>
                <a:cubicBezTo>
                  <a:pt x="66435" y="62115"/>
                  <a:pt x="66406" y="61701"/>
                  <a:pt x="66131" y="61462"/>
                </a:cubicBezTo>
                <a:cubicBezTo>
                  <a:pt x="66007" y="61355"/>
                  <a:pt x="65854" y="61302"/>
                  <a:pt x="65701" y="61302"/>
                </a:cubicBezTo>
                <a:close/>
                <a:moveTo>
                  <a:pt x="11538" y="63268"/>
                </a:moveTo>
                <a:cubicBezTo>
                  <a:pt x="11369" y="63268"/>
                  <a:pt x="11201" y="63333"/>
                  <a:pt x="11073" y="63461"/>
                </a:cubicBezTo>
                <a:cubicBezTo>
                  <a:pt x="10820" y="63714"/>
                  <a:pt x="10816" y="64122"/>
                  <a:pt x="11063" y="64380"/>
                </a:cubicBezTo>
                <a:cubicBezTo>
                  <a:pt x="11696" y="65012"/>
                  <a:pt x="12359" y="65628"/>
                  <a:pt x="13033" y="66213"/>
                </a:cubicBezTo>
                <a:cubicBezTo>
                  <a:pt x="13153" y="66316"/>
                  <a:pt x="13304" y="66373"/>
                  <a:pt x="13463" y="66373"/>
                </a:cubicBezTo>
                <a:cubicBezTo>
                  <a:pt x="13737" y="66373"/>
                  <a:pt x="13983" y="66203"/>
                  <a:pt x="14078" y="65945"/>
                </a:cubicBezTo>
                <a:cubicBezTo>
                  <a:pt x="14175" y="65688"/>
                  <a:pt x="14100" y="65398"/>
                  <a:pt x="13893" y="65218"/>
                </a:cubicBezTo>
                <a:cubicBezTo>
                  <a:pt x="13242" y="64655"/>
                  <a:pt x="12603" y="64059"/>
                  <a:pt x="11991" y="63449"/>
                </a:cubicBezTo>
                <a:cubicBezTo>
                  <a:pt x="11864" y="63328"/>
                  <a:pt x="11701" y="63268"/>
                  <a:pt x="11538" y="63268"/>
                </a:cubicBezTo>
                <a:close/>
                <a:moveTo>
                  <a:pt x="61971" y="65034"/>
                </a:moveTo>
                <a:cubicBezTo>
                  <a:pt x="61815" y="65034"/>
                  <a:pt x="61659" y="65089"/>
                  <a:pt x="61533" y="65201"/>
                </a:cubicBezTo>
                <a:cubicBezTo>
                  <a:pt x="60882" y="65765"/>
                  <a:pt x="60203" y="66314"/>
                  <a:pt x="59513" y="66831"/>
                </a:cubicBezTo>
                <a:cubicBezTo>
                  <a:pt x="59286" y="67001"/>
                  <a:pt x="59194" y="67297"/>
                  <a:pt x="59284" y="67565"/>
                </a:cubicBezTo>
                <a:cubicBezTo>
                  <a:pt x="59373" y="67833"/>
                  <a:pt x="59624" y="68014"/>
                  <a:pt x="59905" y="68014"/>
                </a:cubicBezTo>
                <a:cubicBezTo>
                  <a:pt x="59906" y="68014"/>
                  <a:pt x="59907" y="68014"/>
                  <a:pt x="59908" y="68014"/>
                </a:cubicBezTo>
                <a:cubicBezTo>
                  <a:pt x="60050" y="68014"/>
                  <a:pt x="60188" y="67969"/>
                  <a:pt x="60302" y="67883"/>
                </a:cubicBezTo>
                <a:cubicBezTo>
                  <a:pt x="61016" y="67347"/>
                  <a:pt x="61720" y="66778"/>
                  <a:pt x="62395" y="66194"/>
                </a:cubicBezTo>
                <a:cubicBezTo>
                  <a:pt x="62675" y="65957"/>
                  <a:pt x="62708" y="65536"/>
                  <a:pt x="62468" y="65260"/>
                </a:cubicBezTo>
                <a:cubicBezTo>
                  <a:pt x="62337" y="65110"/>
                  <a:pt x="62154" y="65034"/>
                  <a:pt x="61971" y="65034"/>
                </a:cubicBezTo>
                <a:close/>
                <a:moveTo>
                  <a:pt x="15524" y="66717"/>
                </a:moveTo>
                <a:cubicBezTo>
                  <a:pt x="15324" y="66717"/>
                  <a:pt x="15126" y="66808"/>
                  <a:pt x="14997" y="66981"/>
                </a:cubicBezTo>
                <a:cubicBezTo>
                  <a:pt x="14780" y="67271"/>
                  <a:pt x="14839" y="67684"/>
                  <a:pt x="15130" y="67901"/>
                </a:cubicBezTo>
                <a:cubicBezTo>
                  <a:pt x="15846" y="68438"/>
                  <a:pt x="16589" y="68954"/>
                  <a:pt x="17341" y="69436"/>
                </a:cubicBezTo>
                <a:cubicBezTo>
                  <a:pt x="17446" y="69505"/>
                  <a:pt x="17570" y="69542"/>
                  <a:pt x="17696" y="69542"/>
                </a:cubicBezTo>
                <a:cubicBezTo>
                  <a:pt x="17987" y="69542"/>
                  <a:pt x="18244" y="69349"/>
                  <a:pt x="18327" y="69070"/>
                </a:cubicBezTo>
                <a:cubicBezTo>
                  <a:pt x="18409" y="68789"/>
                  <a:pt x="18298" y="68489"/>
                  <a:pt x="18053" y="68331"/>
                </a:cubicBezTo>
                <a:cubicBezTo>
                  <a:pt x="17328" y="67864"/>
                  <a:pt x="16609" y="67366"/>
                  <a:pt x="15918" y="66848"/>
                </a:cubicBezTo>
                <a:cubicBezTo>
                  <a:pt x="15800" y="66760"/>
                  <a:pt x="15661" y="66717"/>
                  <a:pt x="15524" y="66717"/>
                </a:cubicBezTo>
                <a:close/>
                <a:moveTo>
                  <a:pt x="57739" y="68209"/>
                </a:moveTo>
                <a:cubicBezTo>
                  <a:pt x="57617" y="68209"/>
                  <a:pt x="57494" y="68243"/>
                  <a:pt x="57383" y="68313"/>
                </a:cubicBezTo>
                <a:cubicBezTo>
                  <a:pt x="56658" y="68781"/>
                  <a:pt x="55908" y="69227"/>
                  <a:pt x="55153" y="69640"/>
                </a:cubicBezTo>
                <a:cubicBezTo>
                  <a:pt x="54889" y="69785"/>
                  <a:pt x="54757" y="70088"/>
                  <a:pt x="54831" y="70380"/>
                </a:cubicBezTo>
                <a:cubicBezTo>
                  <a:pt x="54907" y="70671"/>
                  <a:pt x="55168" y="70874"/>
                  <a:pt x="55469" y="70874"/>
                </a:cubicBezTo>
                <a:lnTo>
                  <a:pt x="55469" y="70874"/>
                </a:lnTo>
                <a:cubicBezTo>
                  <a:pt x="55579" y="70874"/>
                  <a:pt x="55688" y="70846"/>
                  <a:pt x="55785" y="70793"/>
                </a:cubicBezTo>
                <a:cubicBezTo>
                  <a:pt x="56566" y="70366"/>
                  <a:pt x="57345" y="69903"/>
                  <a:pt x="58095" y="69419"/>
                </a:cubicBezTo>
                <a:cubicBezTo>
                  <a:pt x="58401" y="69223"/>
                  <a:pt x="58489" y="68816"/>
                  <a:pt x="58293" y="68510"/>
                </a:cubicBezTo>
                <a:cubicBezTo>
                  <a:pt x="58166" y="68315"/>
                  <a:pt x="57955" y="68209"/>
                  <a:pt x="57739" y="68209"/>
                </a:cubicBezTo>
                <a:close/>
                <a:moveTo>
                  <a:pt x="55469" y="70874"/>
                </a:moveTo>
                <a:cubicBezTo>
                  <a:pt x="55469" y="70874"/>
                  <a:pt x="55468" y="70874"/>
                  <a:pt x="55468" y="70874"/>
                </a:cubicBezTo>
                <a:lnTo>
                  <a:pt x="55470" y="70874"/>
                </a:lnTo>
                <a:cubicBezTo>
                  <a:pt x="55470" y="70874"/>
                  <a:pt x="55469" y="70874"/>
                  <a:pt x="55469" y="70874"/>
                </a:cubicBezTo>
                <a:close/>
                <a:moveTo>
                  <a:pt x="19975" y="69578"/>
                </a:moveTo>
                <a:cubicBezTo>
                  <a:pt x="19742" y="69578"/>
                  <a:pt x="19516" y="69703"/>
                  <a:pt x="19397" y="69921"/>
                </a:cubicBezTo>
                <a:cubicBezTo>
                  <a:pt x="19223" y="70238"/>
                  <a:pt x="19340" y="70636"/>
                  <a:pt x="19656" y="70811"/>
                </a:cubicBezTo>
                <a:cubicBezTo>
                  <a:pt x="20442" y="71241"/>
                  <a:pt x="21252" y="71646"/>
                  <a:pt x="22063" y="72017"/>
                </a:cubicBezTo>
                <a:cubicBezTo>
                  <a:pt x="22149" y="72056"/>
                  <a:pt x="22242" y="72076"/>
                  <a:pt x="22336" y="72076"/>
                </a:cubicBezTo>
                <a:cubicBezTo>
                  <a:pt x="22645" y="72076"/>
                  <a:pt x="22913" y="71861"/>
                  <a:pt x="22979" y="71558"/>
                </a:cubicBezTo>
                <a:cubicBezTo>
                  <a:pt x="23045" y="71256"/>
                  <a:pt x="22890" y="70949"/>
                  <a:pt x="22610" y="70820"/>
                </a:cubicBezTo>
                <a:cubicBezTo>
                  <a:pt x="21826" y="70463"/>
                  <a:pt x="21045" y="70072"/>
                  <a:pt x="20285" y="69657"/>
                </a:cubicBezTo>
                <a:cubicBezTo>
                  <a:pt x="20186" y="69604"/>
                  <a:pt x="20080" y="69578"/>
                  <a:pt x="19975" y="69578"/>
                </a:cubicBezTo>
                <a:close/>
                <a:moveTo>
                  <a:pt x="53103" y="70746"/>
                </a:moveTo>
                <a:cubicBezTo>
                  <a:pt x="53013" y="70746"/>
                  <a:pt x="52921" y="70765"/>
                  <a:pt x="52834" y="70805"/>
                </a:cubicBezTo>
                <a:cubicBezTo>
                  <a:pt x="52050" y="71163"/>
                  <a:pt x="51244" y="71497"/>
                  <a:pt x="50438" y="71799"/>
                </a:cubicBezTo>
                <a:cubicBezTo>
                  <a:pt x="50141" y="71910"/>
                  <a:pt x="49965" y="72218"/>
                  <a:pt x="50021" y="72532"/>
                </a:cubicBezTo>
                <a:cubicBezTo>
                  <a:pt x="50079" y="72844"/>
                  <a:pt x="50350" y="73072"/>
                  <a:pt x="50668" y="73073"/>
                </a:cubicBezTo>
                <a:lnTo>
                  <a:pt x="50668" y="73073"/>
                </a:lnTo>
                <a:cubicBezTo>
                  <a:pt x="50747" y="73073"/>
                  <a:pt x="50825" y="73058"/>
                  <a:pt x="50899" y="73031"/>
                </a:cubicBezTo>
                <a:cubicBezTo>
                  <a:pt x="51734" y="72719"/>
                  <a:pt x="52569" y="72372"/>
                  <a:pt x="53381" y="72000"/>
                </a:cubicBezTo>
                <a:cubicBezTo>
                  <a:pt x="53708" y="71847"/>
                  <a:pt x="53851" y="71459"/>
                  <a:pt x="53701" y="71130"/>
                </a:cubicBezTo>
                <a:cubicBezTo>
                  <a:pt x="53591" y="70889"/>
                  <a:pt x="53353" y="70746"/>
                  <a:pt x="53103" y="70746"/>
                </a:cubicBezTo>
                <a:close/>
                <a:moveTo>
                  <a:pt x="50668" y="73073"/>
                </a:moveTo>
                <a:cubicBezTo>
                  <a:pt x="50668" y="73073"/>
                  <a:pt x="50668" y="73073"/>
                  <a:pt x="50668" y="73073"/>
                </a:cubicBezTo>
                <a:lnTo>
                  <a:pt x="50669" y="73073"/>
                </a:lnTo>
                <a:cubicBezTo>
                  <a:pt x="50669" y="73073"/>
                  <a:pt x="50669" y="73073"/>
                  <a:pt x="50668" y="73073"/>
                </a:cubicBezTo>
                <a:close/>
                <a:moveTo>
                  <a:pt x="24782" y="71773"/>
                </a:moveTo>
                <a:cubicBezTo>
                  <a:pt x="24515" y="71773"/>
                  <a:pt x="24264" y="71937"/>
                  <a:pt x="24165" y="72201"/>
                </a:cubicBezTo>
                <a:cubicBezTo>
                  <a:pt x="24039" y="72542"/>
                  <a:pt x="24212" y="72921"/>
                  <a:pt x="24552" y="73047"/>
                </a:cubicBezTo>
                <a:cubicBezTo>
                  <a:pt x="25390" y="73359"/>
                  <a:pt x="26250" y="73644"/>
                  <a:pt x="27106" y="73894"/>
                </a:cubicBezTo>
                <a:cubicBezTo>
                  <a:pt x="27166" y="73912"/>
                  <a:pt x="27228" y="73921"/>
                  <a:pt x="27292" y="73921"/>
                </a:cubicBezTo>
                <a:cubicBezTo>
                  <a:pt x="27618" y="73921"/>
                  <a:pt x="27895" y="73680"/>
                  <a:pt x="27941" y="73357"/>
                </a:cubicBezTo>
                <a:cubicBezTo>
                  <a:pt x="27988" y="73033"/>
                  <a:pt x="27789" y="72725"/>
                  <a:pt x="27476" y="72633"/>
                </a:cubicBezTo>
                <a:cubicBezTo>
                  <a:pt x="26649" y="72391"/>
                  <a:pt x="25819" y="72116"/>
                  <a:pt x="25011" y="71814"/>
                </a:cubicBezTo>
                <a:cubicBezTo>
                  <a:pt x="24936" y="71786"/>
                  <a:pt x="24858" y="71773"/>
                  <a:pt x="24782" y="71773"/>
                </a:cubicBezTo>
                <a:close/>
                <a:moveTo>
                  <a:pt x="48180" y="72586"/>
                </a:moveTo>
                <a:cubicBezTo>
                  <a:pt x="48112" y="72586"/>
                  <a:pt x="48043" y="72597"/>
                  <a:pt x="47975" y="72619"/>
                </a:cubicBezTo>
                <a:cubicBezTo>
                  <a:pt x="47149" y="72862"/>
                  <a:pt x="46302" y="73078"/>
                  <a:pt x="45459" y="73261"/>
                </a:cubicBezTo>
                <a:cubicBezTo>
                  <a:pt x="45131" y="73332"/>
                  <a:pt x="44909" y="73639"/>
                  <a:pt x="44945" y="73973"/>
                </a:cubicBezTo>
                <a:cubicBezTo>
                  <a:pt x="44980" y="74307"/>
                  <a:pt x="45262" y="74560"/>
                  <a:pt x="45598" y="74562"/>
                </a:cubicBezTo>
                <a:cubicBezTo>
                  <a:pt x="45644" y="74560"/>
                  <a:pt x="45692" y="74556"/>
                  <a:pt x="45738" y="74546"/>
                </a:cubicBezTo>
                <a:cubicBezTo>
                  <a:pt x="46612" y="74355"/>
                  <a:pt x="47489" y="74133"/>
                  <a:pt x="48345" y="73881"/>
                </a:cubicBezTo>
                <a:cubicBezTo>
                  <a:pt x="48704" y="73787"/>
                  <a:pt x="48915" y="73414"/>
                  <a:pt x="48810" y="73058"/>
                </a:cubicBezTo>
                <a:cubicBezTo>
                  <a:pt x="48725" y="72771"/>
                  <a:pt x="48463" y="72586"/>
                  <a:pt x="48180" y="72586"/>
                </a:cubicBezTo>
                <a:close/>
                <a:moveTo>
                  <a:pt x="29845" y="73254"/>
                </a:moveTo>
                <a:cubicBezTo>
                  <a:pt x="29542" y="73254"/>
                  <a:pt x="29269" y="73463"/>
                  <a:pt x="29202" y="73772"/>
                </a:cubicBezTo>
                <a:cubicBezTo>
                  <a:pt x="29125" y="74130"/>
                  <a:pt x="29355" y="74483"/>
                  <a:pt x="29714" y="74556"/>
                </a:cubicBezTo>
                <a:cubicBezTo>
                  <a:pt x="30585" y="74743"/>
                  <a:pt x="31477" y="74903"/>
                  <a:pt x="32363" y="75028"/>
                </a:cubicBezTo>
                <a:cubicBezTo>
                  <a:pt x="32393" y="75033"/>
                  <a:pt x="32425" y="75035"/>
                  <a:pt x="32456" y="75035"/>
                </a:cubicBezTo>
                <a:lnTo>
                  <a:pt x="32456" y="75035"/>
                </a:lnTo>
                <a:cubicBezTo>
                  <a:pt x="32802" y="75035"/>
                  <a:pt x="33087" y="74768"/>
                  <a:pt x="33111" y="74423"/>
                </a:cubicBezTo>
                <a:cubicBezTo>
                  <a:pt x="33135" y="74079"/>
                  <a:pt x="32889" y="73774"/>
                  <a:pt x="32547" y="73727"/>
                </a:cubicBezTo>
                <a:cubicBezTo>
                  <a:pt x="31692" y="73605"/>
                  <a:pt x="30831" y="73452"/>
                  <a:pt x="29991" y="73270"/>
                </a:cubicBezTo>
                <a:cubicBezTo>
                  <a:pt x="29942" y="73259"/>
                  <a:pt x="29893" y="73254"/>
                  <a:pt x="29845" y="73254"/>
                </a:cubicBezTo>
                <a:close/>
                <a:moveTo>
                  <a:pt x="32456" y="75035"/>
                </a:moveTo>
                <a:cubicBezTo>
                  <a:pt x="32456" y="75035"/>
                  <a:pt x="32456" y="75035"/>
                  <a:pt x="32455" y="75035"/>
                </a:cubicBezTo>
                <a:lnTo>
                  <a:pt x="32457" y="75035"/>
                </a:lnTo>
                <a:cubicBezTo>
                  <a:pt x="32456" y="75035"/>
                  <a:pt x="32456" y="75035"/>
                  <a:pt x="32456" y="75035"/>
                </a:cubicBezTo>
                <a:close/>
                <a:moveTo>
                  <a:pt x="42996" y="73714"/>
                </a:moveTo>
                <a:cubicBezTo>
                  <a:pt x="42965" y="73714"/>
                  <a:pt x="42934" y="73716"/>
                  <a:pt x="42903" y="73720"/>
                </a:cubicBezTo>
                <a:cubicBezTo>
                  <a:pt x="42052" y="73842"/>
                  <a:pt x="41182" y="73935"/>
                  <a:pt x="40321" y="73996"/>
                </a:cubicBezTo>
                <a:cubicBezTo>
                  <a:pt x="39968" y="74023"/>
                  <a:pt x="39700" y="74322"/>
                  <a:pt x="39712" y="74675"/>
                </a:cubicBezTo>
                <a:cubicBezTo>
                  <a:pt x="39725" y="75028"/>
                  <a:pt x="40014" y="75309"/>
                  <a:pt x="40368" y="75310"/>
                </a:cubicBezTo>
                <a:cubicBezTo>
                  <a:pt x="40383" y="75310"/>
                  <a:pt x="40399" y="75309"/>
                  <a:pt x="40415" y="75309"/>
                </a:cubicBezTo>
                <a:cubicBezTo>
                  <a:pt x="41308" y="75244"/>
                  <a:pt x="42207" y="75148"/>
                  <a:pt x="43089" y="75022"/>
                </a:cubicBezTo>
                <a:cubicBezTo>
                  <a:pt x="43449" y="74971"/>
                  <a:pt x="43699" y="74637"/>
                  <a:pt x="43647" y="74278"/>
                </a:cubicBezTo>
                <a:cubicBezTo>
                  <a:pt x="43600" y="73950"/>
                  <a:pt x="43318" y="73714"/>
                  <a:pt x="42996" y="73714"/>
                </a:cubicBezTo>
                <a:close/>
                <a:moveTo>
                  <a:pt x="35081" y="73998"/>
                </a:moveTo>
                <a:cubicBezTo>
                  <a:pt x="34739" y="73998"/>
                  <a:pt x="34451" y="74263"/>
                  <a:pt x="34427" y="74609"/>
                </a:cubicBezTo>
                <a:cubicBezTo>
                  <a:pt x="34401" y="74972"/>
                  <a:pt x="34676" y="75287"/>
                  <a:pt x="35039" y="75311"/>
                </a:cubicBezTo>
                <a:cubicBezTo>
                  <a:pt x="35921" y="75373"/>
                  <a:pt x="36818" y="75404"/>
                  <a:pt x="37702" y="75404"/>
                </a:cubicBezTo>
                <a:lnTo>
                  <a:pt x="37726" y="75404"/>
                </a:lnTo>
                <a:cubicBezTo>
                  <a:pt x="38089" y="75404"/>
                  <a:pt x="38372" y="75109"/>
                  <a:pt x="38372" y="74747"/>
                </a:cubicBezTo>
                <a:cubicBezTo>
                  <a:pt x="38372" y="74383"/>
                  <a:pt x="38066" y="74089"/>
                  <a:pt x="37702" y="74089"/>
                </a:cubicBezTo>
                <a:cubicBezTo>
                  <a:pt x="36848" y="74089"/>
                  <a:pt x="35982" y="74059"/>
                  <a:pt x="35129" y="74000"/>
                </a:cubicBezTo>
                <a:cubicBezTo>
                  <a:pt x="35113" y="73998"/>
                  <a:pt x="35097" y="73998"/>
                  <a:pt x="35081" y="73998"/>
                </a:cubicBezTo>
                <a:close/>
              </a:path>
            </a:pathLst>
          </a:custGeom>
          <a:solidFill>
            <a:srgbClr val="FE524D">
              <a:alpha val="45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82370" y="1764404"/>
            <a:ext cx="7610255" cy="1883807"/>
          </a:xfrm>
        </p:spPr>
        <p:txBody>
          <a:bodyPr/>
          <a:lstStyle/>
          <a:p>
            <a:r>
              <a:rPr lang="en-US" sz="3600" dirty="0"/>
              <a:t>Librarians as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Open Education Leaders in </a:t>
            </a:r>
            <a:r>
              <a:rPr lang="en-US" sz="3600" dirty="0"/>
              <a:t>Online Learning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3" y="502358"/>
            <a:ext cx="2247900" cy="809625"/>
          </a:xfrm>
          <a:prstGeom prst="rect">
            <a:avLst/>
          </a:prstGeom>
        </p:spPr>
      </p:pic>
      <p:sp>
        <p:nvSpPr>
          <p:cNvPr id="11" name="Subtitle 7"/>
          <p:cNvSpPr txBox="1">
            <a:spLocks/>
          </p:cNvSpPr>
          <p:nvPr/>
        </p:nvSpPr>
        <p:spPr>
          <a:xfrm>
            <a:off x="979415" y="4010927"/>
            <a:ext cx="6694414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None/>
              <a:defRPr sz="1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Elizabeth Padilla</a:t>
            </a:r>
          </a:p>
          <a:p>
            <a:r>
              <a:rPr lang="en-US" sz="1400" dirty="0" smtClean="0"/>
              <a:t>BCOEL: Monday, 22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March </a:t>
            </a:r>
            <a:r>
              <a:rPr lang="en-US" sz="1400" dirty="0" smtClean="0"/>
              <a:t>2021</a:t>
            </a:r>
          </a:p>
          <a:p>
            <a:endParaRPr lang="en-US" sz="1400" dirty="0" smtClean="0"/>
          </a:p>
          <a:p>
            <a:endParaRPr lang="en-US" sz="1400" dirty="0" smtClean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8273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</a:t>
            </a:r>
            <a:r>
              <a:rPr lang="en-US" dirty="0"/>
              <a:t>1 - INTEGRATION</a:t>
            </a:r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702527" y="713000"/>
            <a:ext cx="6757639" cy="416008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8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Recommendation</a:t>
            </a:r>
            <a:endParaRPr lang="en-US" sz="18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spcAft>
                <a:spcPts val="600"/>
              </a:spcAft>
            </a:pPr>
            <a:endParaRPr lang="en-US" sz="1800" dirty="0" smtClean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Survey 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 Post-Secondary Librarians on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comfort 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at providing OER Reference service, knowledge on open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licenses, 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OER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involvement</a:t>
            </a:r>
            <a:endParaRPr lang="en-US" sz="20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Develop OER Reference Training for Librarians that can be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offered regularly 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through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AskAway</a:t>
            </a:r>
            <a:endParaRPr lang="en-US" sz="20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BCELN / BCcampus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Partnership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: Embed the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AskAway 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Widget into the Open Textbook and </a:t>
            </a:r>
            <a:r>
              <a:rPr lang="en-US" sz="20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Open Course </a:t>
            </a:r>
            <a:r>
              <a:rPr lang="en-US" sz="20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Collection</a:t>
            </a:r>
            <a:endParaRPr lang="en-US" sz="20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8298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5;p39"/>
          <p:cNvSpPr txBox="1">
            <a:spLocks/>
          </p:cNvSpPr>
          <p:nvPr/>
        </p:nvSpPr>
        <p:spPr>
          <a:xfrm>
            <a:off x="1043941" y="1089659"/>
            <a:ext cx="6446520" cy="2019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"/>
              <a:buNone/>
              <a:defRPr sz="28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 smtClean="0"/>
              <a:t>Part 3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Promotion </a:t>
            </a:r>
            <a:r>
              <a:rPr lang="en-US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756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3 - PROMOTION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991892" y="1128792"/>
            <a:ext cx="6842292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/>
              <a:t>Make Information About OER More Readily Findable on </a:t>
            </a:r>
            <a:r>
              <a:rPr lang="en-US" sz="2400" dirty="0" smtClean="0"/>
              <a:t>Library Website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1577091" y="2312894"/>
            <a:ext cx="6691255" cy="1892389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Make Open Education work at your library and your institution more publicly visible on </a:t>
            </a: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your website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Centralize </a:t>
            </a:r>
            <a:r>
              <a:rPr lang="en-US" sz="24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content, events, news, resources, opportunities, success stories, and </a:t>
            </a: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retain</a:t>
            </a:r>
            <a:endParaRPr lang="en-US" sz="24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9800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</a:t>
            </a:r>
            <a:r>
              <a:rPr lang="en-US" dirty="0"/>
              <a:t>3 - PROMOTION</a:t>
            </a: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/>
              <a:t>Find Examples of Instructors Using OER and Showcase Them</a:t>
            </a:r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1952787" y="2240538"/>
            <a:ext cx="6190315" cy="249419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accent2"/>
                </a:solidFill>
                <a:latin typeface="Montserrat" panose="00000500000000000000" pitchFamily="2" charset="0"/>
              </a:rPr>
              <a:t>Regardless of the creator of the OER, Librarians should take note of when an OER is </a:t>
            </a:r>
            <a:r>
              <a:rPr lang="en-US" sz="2400" dirty="0" smtClean="0">
                <a:solidFill>
                  <a:schemeClr val="accent2"/>
                </a:solidFill>
                <a:latin typeface="Montserrat" panose="00000500000000000000" pitchFamily="2" charset="0"/>
              </a:rPr>
              <a:t>being used </a:t>
            </a:r>
            <a:r>
              <a:rPr lang="en-US" sz="2400" dirty="0">
                <a:solidFill>
                  <a:schemeClr val="accent2"/>
                </a:solidFill>
                <a:latin typeface="Montserrat" panose="00000500000000000000" pitchFamily="2" charset="0"/>
              </a:rPr>
              <a:t>by an instructor for a course. Showcasing examples of uses of OER at BC </a:t>
            </a:r>
            <a:r>
              <a:rPr lang="en-US" sz="2400" dirty="0" smtClean="0">
                <a:solidFill>
                  <a:schemeClr val="accent2"/>
                </a:solidFill>
                <a:latin typeface="Montserrat" panose="00000500000000000000" pitchFamily="2" charset="0"/>
              </a:rPr>
              <a:t>post-secondary institutions </a:t>
            </a:r>
            <a:r>
              <a:rPr lang="en-US" sz="2400" dirty="0">
                <a:solidFill>
                  <a:schemeClr val="accent2"/>
                </a:solidFill>
                <a:latin typeface="Montserrat" panose="00000500000000000000" pitchFamily="2" charset="0"/>
              </a:rPr>
              <a:t>has an impact on further adoption and use of </a:t>
            </a:r>
            <a:r>
              <a:rPr lang="en-US" sz="2400" dirty="0" smtClean="0">
                <a:solidFill>
                  <a:schemeClr val="accent2"/>
                </a:solidFill>
                <a:latin typeface="Montserrat" panose="00000500000000000000" pitchFamily="2" charset="0"/>
              </a:rPr>
              <a:t>OER</a:t>
            </a:r>
            <a:endParaRPr lang="en-US" sz="2400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pPr marL="285750" indent="-2857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0106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</a:t>
            </a:r>
            <a:r>
              <a:rPr lang="en-US" dirty="0"/>
              <a:t>3 - PROMOTION</a:t>
            </a: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/>
              <a:t>(Continue to) </a:t>
            </a:r>
            <a:r>
              <a:rPr lang="en-US" sz="2400" dirty="0" smtClean="0"/>
              <a:t>Support and Promote </a:t>
            </a:r>
            <a:r>
              <a:rPr lang="en-US" sz="2400" dirty="0"/>
              <a:t>Information about (the ever changing landscape of) </a:t>
            </a:r>
            <a:r>
              <a:rPr lang="en-US" sz="2400" dirty="0" smtClean="0"/>
              <a:t>OER and </a:t>
            </a:r>
            <a:r>
              <a:rPr lang="en-US" sz="2400" dirty="0"/>
              <a:t>Open Education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1594022" y="2409812"/>
            <a:ext cx="6252519" cy="12631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It makes an impact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Need to learn about of </a:t>
            </a:r>
            <a:r>
              <a:rPr lang="en-US" sz="24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new open </a:t>
            </a: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resources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Need to learn about the ever changes in open education</a:t>
            </a:r>
            <a:endParaRPr lang="en-US" sz="24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624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5;p39"/>
          <p:cNvSpPr txBox="1">
            <a:spLocks/>
          </p:cNvSpPr>
          <p:nvPr/>
        </p:nvSpPr>
        <p:spPr>
          <a:xfrm>
            <a:off x="1043941" y="1089659"/>
            <a:ext cx="7294716" cy="2019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"/>
              <a:buNone/>
              <a:defRPr sz="28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Part 4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Standardized Metadata for OER</a:t>
            </a:r>
          </a:p>
        </p:txBody>
      </p:sp>
    </p:spTree>
    <p:extLst>
      <p:ext uri="{BB962C8B-B14F-4D97-AF65-F5344CB8AC3E}">
        <p14:creationId xmlns:p14="http://schemas.microsoft.com/office/powerpoint/2010/main" val="7254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4</a:t>
            </a:r>
            <a:endParaRPr lang="en-US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/>
              <a:t>There are recent national and international efforts to develop a standardized OER </a:t>
            </a:r>
            <a:r>
              <a:rPr lang="en-US" sz="2400" dirty="0" smtClean="0"/>
              <a:t>Metadata</a:t>
            </a:r>
            <a:endParaRPr lang="en-US" sz="240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2347785" y="3071225"/>
            <a:ext cx="5573086" cy="12631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 and BCcampus </a:t>
            </a:r>
            <a:r>
              <a:rPr lang="en-US" sz="24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has valuable knowledge and expertise in open education to share with the OER metadata community</a:t>
            </a:r>
          </a:p>
        </p:txBody>
      </p:sp>
    </p:spTree>
    <p:extLst>
      <p:ext uri="{BB962C8B-B14F-4D97-AF65-F5344CB8AC3E}">
        <p14:creationId xmlns:p14="http://schemas.microsoft.com/office/powerpoint/2010/main" val="30790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568412"/>
            <a:ext cx="7276454" cy="67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smtClean="0"/>
              <a:t>Next Steps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790833" y="1248032"/>
            <a:ext cx="7656682" cy="352167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Survey BC Post-Secondary Librarians on OER involvement, comfort at providing OER Reference service, knowledge on open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licenses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Pass suggestions to BC OEL for them to review, present to group meeting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OEL and the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BCOEL/BC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Instructional Librarians group to discuss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the </a:t>
            </a:r>
            <a:r>
              <a:rPr lang="en-US" sz="18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creation </a:t>
            </a:r>
            <a:r>
              <a:rPr lang="en-US" sz="1800" b="1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of </a:t>
            </a:r>
            <a:r>
              <a:rPr lang="en-US" sz="18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an OER Reference </a:t>
            </a:r>
            <a:r>
              <a:rPr lang="en-US" sz="1800" b="1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training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that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can be offered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for Librarians</a:t>
            </a:r>
            <a:endParaRPr lang="en-US" sz="18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BCcampus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, BCELN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AskAway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and BC OEL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discuss an </a:t>
            </a:r>
            <a:r>
              <a:rPr lang="en-US" sz="18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AskAway service </a:t>
            </a:r>
            <a:r>
              <a:rPr lang="en-US" sz="1800" b="1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partnership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for British Columbia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post-</a:t>
            </a:r>
            <a:r>
              <a:rPr lang="en-US" sz="1800" dirty="0" err="1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secondaries</a:t>
            </a:r>
            <a:endParaRPr lang="en-US" sz="18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1789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p64"/>
          <p:cNvSpPr txBox="1">
            <a:spLocks noGrp="1"/>
          </p:cNvSpPr>
          <p:nvPr>
            <p:ph type="title"/>
          </p:nvPr>
        </p:nvSpPr>
        <p:spPr>
          <a:xfrm>
            <a:off x="1632000" y="2687450"/>
            <a:ext cx="5880000" cy="130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+ Discussion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5;p39"/>
          <p:cNvSpPr txBox="1">
            <a:spLocks/>
          </p:cNvSpPr>
          <p:nvPr/>
        </p:nvSpPr>
        <p:spPr>
          <a:xfrm>
            <a:off x="1043941" y="1089659"/>
            <a:ext cx="7294716" cy="2019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"/>
              <a:buNone/>
              <a:defRPr sz="28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 smtClean="0"/>
              <a:t>Document: </a:t>
            </a:r>
            <a:endParaRPr lang="en-US" dirty="0" smtClean="0"/>
          </a:p>
          <a:p>
            <a:r>
              <a:rPr lang="en-US" b="0" dirty="0" smtClean="0"/>
              <a:t>Librarians </a:t>
            </a:r>
            <a:r>
              <a:rPr lang="en-US" b="0" dirty="0"/>
              <a:t>as Open Education Leaders in Online </a:t>
            </a:r>
            <a:r>
              <a:rPr lang="en-US" b="0" dirty="0" smtClean="0"/>
              <a:t>Learning</a:t>
            </a:r>
          </a:p>
          <a:p>
            <a:r>
              <a:rPr lang="en-US" b="0" dirty="0">
                <a:effectLst/>
              </a:rPr>
              <a:t> </a:t>
            </a:r>
            <a:endParaRPr lang="en-US" b="0" dirty="0" smtClean="0">
              <a:effectLst/>
            </a:endParaRPr>
          </a:p>
          <a:p>
            <a:r>
              <a:rPr lang="en-US" b="0" dirty="0" smtClean="0"/>
              <a:t>Your comment are welcome:</a:t>
            </a:r>
          </a:p>
          <a:p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docs.google.com/document/d/1N-AO7cwZalFe1jN9ZB7iu-kKGhImA_VzbY67rGY10K0/edit?usp=sharing</a:t>
            </a:r>
            <a:r>
              <a:rPr lang="en-US" sz="1800" dirty="0" smtClean="0"/>
              <a:t> </a:t>
            </a: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77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5;p39"/>
          <p:cNvSpPr txBox="1">
            <a:spLocks/>
          </p:cNvSpPr>
          <p:nvPr/>
        </p:nvSpPr>
        <p:spPr>
          <a:xfrm>
            <a:off x="1043941" y="1089659"/>
            <a:ext cx="7294716" cy="2019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"/>
              <a:buNone/>
              <a:defRPr sz="28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Part 1 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Integrate Open </a:t>
            </a:r>
            <a:r>
              <a:rPr lang="en-US" dirty="0" smtClean="0"/>
              <a:t>License, </a:t>
            </a:r>
            <a:r>
              <a:rPr lang="en-US" dirty="0"/>
              <a:t>OER, and Open Access </a:t>
            </a:r>
            <a:r>
              <a:rPr lang="en-US" dirty="0" smtClean="0"/>
              <a:t>Instruction into </a:t>
            </a:r>
          </a:p>
          <a:p>
            <a:r>
              <a:rPr lang="en-US" dirty="0" smtClean="0"/>
              <a:t>Library </a:t>
            </a:r>
            <a:r>
              <a:rPr lang="en-US" dirty="0"/>
              <a:t>Copyright and </a:t>
            </a:r>
            <a:r>
              <a:rPr lang="en-US" dirty="0" smtClean="0"/>
              <a:t>Plagiarism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6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1 - INTEGRATION</a:t>
            </a:r>
            <a:endParaRPr lang="en-US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dirty="0"/>
              <a:t>One of the most common barriers to the adoption of OER reported is limited understanding </a:t>
            </a:r>
            <a:r>
              <a:rPr lang="en-US" sz="1800" dirty="0" smtClean="0"/>
              <a:t>of copyright </a:t>
            </a:r>
            <a:r>
              <a:rPr lang="en-US" sz="1800" dirty="0"/>
              <a:t>law and open licensing </a:t>
            </a:r>
            <a:r>
              <a:rPr lang="en-US" sz="1800" dirty="0" smtClean="0"/>
              <a:t>initiatives</a:t>
            </a:r>
            <a:endParaRPr lang="en-US" sz="240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1434517" y="2341381"/>
            <a:ext cx="6384021" cy="199299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Instructors frequently ask librarians for tutorials on copyright and plagiarism for their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students, and for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themselves. </a:t>
            </a:r>
            <a:endParaRPr lang="en-US" sz="1800" dirty="0" smtClean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Including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education about open licenses, creative commons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licenses, and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specifically how to legally use open educational resources in their courses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is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 natural compliment to a tutorial on copyright and plagiarism</a:t>
            </a:r>
            <a:r>
              <a:rPr lang="en-US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8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</a:t>
            </a:r>
            <a:r>
              <a:rPr lang="en-US" dirty="0"/>
              <a:t>1 - INTEGRATION</a:t>
            </a: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191526" cy="3563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0" dirty="0" smtClean="0"/>
              <a:t>“</a:t>
            </a:r>
            <a:r>
              <a:rPr lang="en-US" sz="2000" b="0" dirty="0"/>
              <a:t>While relatively </a:t>
            </a:r>
            <a:r>
              <a:rPr lang="en-US" sz="2000" dirty="0"/>
              <a:t>few</a:t>
            </a:r>
            <a:r>
              <a:rPr lang="en-US" sz="2000" b="0" dirty="0"/>
              <a:t> [Canadian post-secondary] institutions offered </a:t>
            </a:r>
            <a:r>
              <a:rPr lang="en-US" sz="2000" b="0" dirty="0" smtClean="0"/>
              <a:t>copyright support </a:t>
            </a:r>
            <a:r>
              <a:rPr lang="en-US" sz="2000" b="0" dirty="0"/>
              <a:t>specific to OER, </a:t>
            </a:r>
            <a:endParaRPr lang="en-US" sz="2000" b="0" dirty="0" smtClean="0"/>
          </a:p>
          <a:p>
            <a:pPr>
              <a:lnSpc>
                <a:spcPct val="150000"/>
              </a:lnSpc>
            </a:pPr>
            <a:r>
              <a:rPr lang="en-US" sz="2000" b="0" dirty="0" smtClean="0"/>
              <a:t>many had copyright-related </a:t>
            </a:r>
            <a:r>
              <a:rPr lang="en-US" sz="2000" b="0" dirty="0"/>
              <a:t>educational materials elsewhere on their website that could be adapted for </a:t>
            </a:r>
            <a:r>
              <a:rPr lang="en-US" sz="2000" b="0" dirty="0" smtClean="0"/>
              <a:t>this purpose</a:t>
            </a:r>
            <a:r>
              <a:rPr lang="en-US" sz="2000" b="0" dirty="0"/>
              <a:t>.” </a:t>
            </a:r>
            <a:endParaRPr lang="en-US" sz="2000" b="0" dirty="0" smtClean="0"/>
          </a:p>
          <a:p>
            <a:endParaRPr lang="en-US" sz="1800" b="0" dirty="0"/>
          </a:p>
          <a:p>
            <a:pPr algn="r"/>
            <a:r>
              <a:rPr lang="en-US" sz="1800" b="0" dirty="0" smtClean="0"/>
              <a:t>(CARL </a:t>
            </a:r>
            <a:r>
              <a:rPr lang="en-US" sz="1800" b="0" dirty="0" err="1" smtClean="0"/>
              <a:t>Askin</a:t>
            </a:r>
            <a:r>
              <a:rPr lang="en-US" sz="1800" b="0" dirty="0" smtClean="0"/>
              <a:t> </a:t>
            </a:r>
            <a:r>
              <a:rPr lang="en-US" sz="1800" b="0" dirty="0"/>
              <a:t>et al., 2020.)</a:t>
            </a:r>
          </a:p>
        </p:txBody>
      </p:sp>
    </p:spTree>
    <p:extLst>
      <p:ext uri="{BB962C8B-B14F-4D97-AF65-F5344CB8AC3E}">
        <p14:creationId xmlns:p14="http://schemas.microsoft.com/office/powerpoint/2010/main" val="36310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</a:t>
            </a:r>
            <a:r>
              <a:rPr lang="en-US" dirty="0"/>
              <a:t>1 - INTEGRATION</a:t>
            </a: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577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b="0" dirty="0"/>
              <a:t>Open resources are just resources. Teaching about OER, open </a:t>
            </a:r>
            <a:r>
              <a:rPr lang="en-US" sz="1800" b="0" dirty="0" smtClean="0"/>
              <a:t>licenses, and open </a:t>
            </a:r>
            <a:r>
              <a:rPr lang="en-US" sz="1800" b="0" dirty="0"/>
              <a:t>access does </a:t>
            </a:r>
            <a:r>
              <a:rPr lang="en-US" sz="1800" b="0" dirty="0" smtClean="0"/>
              <a:t>not need </a:t>
            </a:r>
            <a:r>
              <a:rPr lang="en-US" sz="1800" b="0" dirty="0"/>
              <a:t>to be a special topic</a:t>
            </a:r>
            <a:r>
              <a:rPr lang="en-US" sz="1800" b="0" dirty="0" smtClean="0"/>
              <a:t>.</a:t>
            </a:r>
          </a:p>
          <a:p>
            <a:r>
              <a:rPr lang="en-US" sz="1800" b="0" dirty="0" smtClean="0"/>
              <a:t>It </a:t>
            </a:r>
            <a:r>
              <a:rPr lang="en-US" sz="1800" b="0" dirty="0"/>
              <a:t>is more beneficial when instruction about open resources </a:t>
            </a:r>
            <a:r>
              <a:rPr lang="en-US" sz="1800" b="0" dirty="0" smtClean="0"/>
              <a:t>is included </a:t>
            </a:r>
            <a:r>
              <a:rPr lang="en-US" sz="1800" b="0" dirty="0"/>
              <a:t>along with all the other resources librarians teach about.</a:t>
            </a:r>
            <a:endParaRPr lang="en-US" sz="2400" b="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1369862" y="2854035"/>
            <a:ext cx="6333265" cy="118477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800" b="1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Recommendation</a:t>
            </a:r>
            <a:endParaRPr lang="en-US" sz="18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Integrate instruction about OER, open licensing, open access into regular library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copyright, plagiarism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and research classes and tutorials for both students and faculty.</a:t>
            </a:r>
            <a:endParaRPr lang="en-US" sz="1800" dirty="0" smtClean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32577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5;p39"/>
          <p:cNvSpPr txBox="1">
            <a:spLocks/>
          </p:cNvSpPr>
          <p:nvPr/>
        </p:nvSpPr>
        <p:spPr>
          <a:xfrm>
            <a:off x="1043940" y="1089659"/>
            <a:ext cx="7135326" cy="2019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"/>
              <a:buNone/>
              <a:defRPr sz="28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Part 2 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Develop and Deliver </a:t>
            </a:r>
            <a:r>
              <a:rPr lang="en-US" dirty="0" smtClean="0"/>
              <a:t>Reference Expertise in </a:t>
            </a:r>
            <a:r>
              <a:rPr lang="en-US" dirty="0"/>
              <a:t>Open </a:t>
            </a:r>
            <a:r>
              <a:rPr lang="en-US" dirty="0" smtClean="0"/>
              <a:t>Education Resources: Finding OER, Supporting </a:t>
            </a:r>
            <a:r>
              <a:rPr lang="en-US" dirty="0"/>
              <a:t>Faculty</a:t>
            </a:r>
          </a:p>
        </p:txBody>
      </p:sp>
    </p:spTree>
    <p:extLst>
      <p:ext uri="{BB962C8B-B14F-4D97-AF65-F5344CB8AC3E}">
        <p14:creationId xmlns:p14="http://schemas.microsoft.com/office/powerpoint/2010/main" val="40948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2 – OER REFERENCE </a:t>
            </a:r>
            <a:endParaRPr lang="en-US" dirty="0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/>
              <a:t>Develop OER Reference Training for </a:t>
            </a:r>
            <a:r>
              <a:rPr lang="en-US" sz="2400" dirty="0" smtClean="0"/>
              <a:t>Librarians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1577091" y="2312894"/>
            <a:ext cx="6691255" cy="1892389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Compared to searching for books in a library catalog or scholarly articles in a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research database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, finding OER wherever they may be, is challenging even for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librarians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Like learning about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other electronic resources,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training is required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to understand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where to find OER, and how to evaluate and recommend their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use</a:t>
            </a:r>
            <a:endParaRPr lang="en-US" sz="1600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364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 </a:t>
            </a:r>
            <a:r>
              <a:rPr lang="en-US" dirty="0"/>
              <a:t>2 – OER REFERENCE </a:t>
            </a:r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991892" y="1128792"/>
            <a:ext cx="7276454" cy="174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ontserrat"/>
              <a:buNone/>
              <a:defRPr sz="1600" b="1" i="0" u="none" strike="noStrike" cap="none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smtClean="0"/>
              <a:t>Delivering </a:t>
            </a:r>
            <a:r>
              <a:rPr lang="en-US" sz="2400" dirty="0"/>
              <a:t>OER Reference </a:t>
            </a:r>
            <a:r>
              <a:rPr lang="en-US" sz="2400" dirty="0" smtClean="0"/>
              <a:t>via Partnership with AskAway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22" name="Subtitle 3"/>
          <p:cNvSpPr txBox="1">
            <a:spLocks/>
          </p:cNvSpPr>
          <p:nvPr/>
        </p:nvSpPr>
        <p:spPr>
          <a:xfrm>
            <a:off x="1577091" y="2312894"/>
            <a:ext cx="6691255" cy="233324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Add the AskAway chat to the BCcampus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Open Textbook and Open Online Course Collection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sites  to  provide OER Reference Service at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the point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of need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to students, faculty,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and staff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at postsecondary institutions in British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Columbia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Deliver established OER Reference Training each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term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to all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BC post-secondary </a:t>
            </a:r>
            <a:r>
              <a:rPr lang="en-US" sz="1800" dirty="0" smtClean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librarians through </a:t>
            </a:r>
            <a:r>
              <a:rPr lang="en-US" sz="1800" dirty="0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by AskAway </a:t>
            </a:r>
          </a:p>
          <a:p>
            <a:pPr>
              <a:spcAft>
                <a:spcPts val="600"/>
              </a:spcAft>
            </a:pPr>
            <a:endParaRPr lang="en-US" sz="1800" dirty="0" smtClean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0041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ual Communication Workshop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011E50"/>
      </a:lt2>
      <a:accent1>
        <a:srgbClr val="99D7EF"/>
      </a:accent1>
      <a:accent2>
        <a:srgbClr val="011E50"/>
      </a:accent2>
      <a:accent3>
        <a:srgbClr val="FE524D"/>
      </a:accent3>
      <a:accent4>
        <a:srgbClr val="FE9B2B"/>
      </a:accent4>
      <a:accent5>
        <a:srgbClr val="FFF8FF"/>
      </a:accent5>
      <a:accent6>
        <a:srgbClr val="FFD966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</TotalTime>
  <Words>847</Words>
  <Application>Microsoft Office PowerPoint</Application>
  <PresentationFormat>On-screen Show (16:9)</PresentationFormat>
  <Paragraphs>74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Montserrat</vt:lpstr>
      <vt:lpstr>Visual Communication Workshop by Slidesgo</vt:lpstr>
      <vt:lpstr>Librarians as  Open Education Leaders in Online Learning</vt:lpstr>
      <vt:lpstr>PowerPoint Presentation</vt:lpstr>
      <vt:lpstr>PowerPoint Presentation</vt:lpstr>
      <vt:lpstr>Part  1 - INTEGRATION</vt:lpstr>
      <vt:lpstr>Part  1 - INTEGRATION</vt:lpstr>
      <vt:lpstr>Part  1 - INTEGRATION</vt:lpstr>
      <vt:lpstr>PowerPoint Presentation</vt:lpstr>
      <vt:lpstr>Part  2 – OER REFERENCE </vt:lpstr>
      <vt:lpstr>Part  2 – OER REFERENCE </vt:lpstr>
      <vt:lpstr>Part  1 - INTEGRATION</vt:lpstr>
      <vt:lpstr>PowerPoint Presentation</vt:lpstr>
      <vt:lpstr>Part  3 - PROMOTION</vt:lpstr>
      <vt:lpstr>Part  3 - PROMOTION</vt:lpstr>
      <vt:lpstr>Part  3 - PROMOTION</vt:lpstr>
      <vt:lpstr>PowerPoint Presentation</vt:lpstr>
      <vt:lpstr>Part  4</vt:lpstr>
      <vt:lpstr>NEXT STEPS</vt:lpstr>
      <vt:lpstr>Questions +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with EPadilla</dc:title>
  <dc:creator>Elizabeth C. Padilla</dc:creator>
  <cp:lastModifiedBy>Elizabeth C. Padilla</cp:lastModifiedBy>
  <cp:revision>110</cp:revision>
  <cp:lastPrinted>2021-03-09T22:45:38Z</cp:lastPrinted>
  <dcterms:modified xsi:type="dcterms:W3CDTF">2021-03-22T20:23:44Z</dcterms:modified>
</cp:coreProperties>
</file>